
<file path=[Content_Types].xml><?xml version="1.0" encoding="utf-8"?>
<Types xmlns="http://schemas.openxmlformats.org/package/2006/content-types">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Default Extension="docx" ContentType="application/vnd.openxmlformats-officedocument.wordprocessingml.document"/>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1" r:id="rId2"/>
  </p:sldMasterIdLst>
  <p:notesMasterIdLst>
    <p:notesMasterId r:id="rId31"/>
  </p:notesMasterIdLst>
  <p:sldIdLst>
    <p:sldId id="257" r:id="rId3"/>
    <p:sldId id="347" r:id="rId4"/>
    <p:sldId id="346" r:id="rId5"/>
    <p:sldId id="344" r:id="rId6"/>
    <p:sldId id="345" r:id="rId7"/>
    <p:sldId id="368" r:id="rId8"/>
    <p:sldId id="343" r:id="rId9"/>
    <p:sldId id="342" r:id="rId10"/>
    <p:sldId id="340" r:id="rId11"/>
    <p:sldId id="339" r:id="rId12"/>
    <p:sldId id="349" r:id="rId13"/>
    <p:sldId id="338" r:id="rId14"/>
    <p:sldId id="370" r:id="rId15"/>
    <p:sldId id="337" r:id="rId16"/>
    <p:sldId id="351" r:id="rId17"/>
    <p:sldId id="336" r:id="rId18"/>
    <p:sldId id="335" r:id="rId19"/>
    <p:sldId id="369" r:id="rId20"/>
    <p:sldId id="353" r:id="rId21"/>
    <p:sldId id="354" r:id="rId22"/>
    <p:sldId id="355" r:id="rId23"/>
    <p:sldId id="357" r:id="rId24"/>
    <p:sldId id="358" r:id="rId25"/>
    <p:sldId id="359" r:id="rId26"/>
    <p:sldId id="360" r:id="rId27"/>
    <p:sldId id="356" r:id="rId28"/>
    <p:sldId id="348" r:id="rId29"/>
    <p:sldId id="367" r:id="rId30"/>
  </p:sldIdLst>
  <p:sldSz cx="9144000" cy="6858000" type="screen4x3"/>
  <p:notesSz cx="7010400" cy="9296400"/>
  <p:defaultTextStyle>
    <a:defPPr>
      <a:defRPr lang="en-CA"/>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var" initials="k" lastIdx="2" clrIdx="0"/>
  <p:cmAuthor id="1" name="bendros" initials="b"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A9BDE"/>
    <a:srgbClr val="003366"/>
    <a:srgbClr val="3677D3"/>
    <a:srgbClr val="FFFFFF"/>
    <a:srgbClr val="DFE9F8"/>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353" autoAdjust="0"/>
  </p:normalViewPr>
  <p:slideViewPr>
    <p:cSldViewPr>
      <p:cViewPr varScale="1">
        <p:scale>
          <a:sx n="90" d="100"/>
          <a:sy n="90" d="100"/>
        </p:scale>
        <p:origin x="-160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784" y="798"/>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roylaur\AppData\Local\Microsoft\Windows\Temporary%20Internet%20Files\Content.Outlook\IRZP9KME\CSD_Size_by_ResponseRate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CA"/>
  <c:style val="4"/>
  <c:clrMapOvr bg1="lt1" tx1="dk1" bg2="lt2" tx2="dk2" accent1="accent1" accent2="accent2" accent3="accent3" accent4="accent4" accent5="accent5" accent6="accent6" hlink="hlink" folHlink="folHlink"/>
  <c:chart>
    <c:title>
      <c:tx>
        <c:rich>
          <a:bodyPr/>
          <a:lstStyle/>
          <a:p>
            <a:pPr>
              <a:defRPr sz="1600" baseline="0"/>
            </a:pPr>
            <a:r>
              <a:rPr lang="en-CA" sz="1600" baseline="0" dirty="0"/>
              <a:t>Distribution of Weighted NHS Response Rate by CSD Size, for CSDs with fewer than 5,000 dwellings occupied by usual </a:t>
            </a:r>
            <a:r>
              <a:rPr lang="en-CA" sz="1600" baseline="0" dirty="0" smtClean="0"/>
              <a:t>residents</a:t>
            </a:r>
            <a:endParaRPr lang="en-CA" sz="1600" baseline="0" dirty="0"/>
          </a:p>
        </c:rich>
      </c:tx>
      <c:layout>
        <c:manualLayout>
          <c:xMode val="edge"/>
          <c:yMode val="edge"/>
          <c:x val="0.133368060600104"/>
          <c:y val="1.7347799242707407E-2"/>
        </c:manualLayout>
      </c:layout>
    </c:title>
    <c:plotArea>
      <c:layout>
        <c:manualLayout>
          <c:layoutTarget val="inner"/>
          <c:xMode val="edge"/>
          <c:yMode val="edge"/>
          <c:x val="0.11249898515549496"/>
          <c:y val="0.181573632073668"/>
          <c:w val="0.84552851499406001"/>
          <c:h val="0.68993700153534965"/>
        </c:manualLayout>
      </c:layout>
      <c:scatterChart>
        <c:scatterStyle val="lineMarker"/>
        <c:ser>
          <c:idx val="0"/>
          <c:order val="0"/>
          <c:tx>
            <c:strRef>
              <c:f>'CSDs sub 5000'!$F$1</c:f>
              <c:strCache>
                <c:ptCount val="1"/>
                <c:pt idx="0">
                  <c:v>NHS weighted response rate</c:v>
                </c:pt>
              </c:strCache>
            </c:strRef>
          </c:tx>
          <c:spPr>
            <a:ln w="28575">
              <a:noFill/>
            </a:ln>
          </c:spPr>
          <c:marker>
            <c:symbol val="circle"/>
            <c:size val="2"/>
          </c:marker>
          <c:xVal>
            <c:numRef>
              <c:f>'CSDs sub 5000'!$E$2:$E$4636</c:f>
              <c:numCache>
                <c:formatCode>_-* #,##0_-;\-* #,##0_-;_-* "-"??_-;_-@_-</c:formatCode>
                <c:ptCount val="4635"/>
                <c:pt idx="0">
                  <c:v>4980</c:v>
                </c:pt>
                <c:pt idx="1">
                  <c:v>4963</c:v>
                </c:pt>
                <c:pt idx="2">
                  <c:v>4948</c:v>
                </c:pt>
                <c:pt idx="3">
                  <c:v>4945</c:v>
                </c:pt>
                <c:pt idx="4">
                  <c:v>4902</c:v>
                </c:pt>
                <c:pt idx="5">
                  <c:v>4888</c:v>
                </c:pt>
                <c:pt idx="6">
                  <c:v>4886</c:v>
                </c:pt>
                <c:pt idx="7">
                  <c:v>4878</c:v>
                </c:pt>
                <c:pt idx="8">
                  <c:v>4870</c:v>
                </c:pt>
                <c:pt idx="9">
                  <c:v>4859</c:v>
                </c:pt>
                <c:pt idx="10">
                  <c:v>4836</c:v>
                </c:pt>
                <c:pt idx="11">
                  <c:v>4798</c:v>
                </c:pt>
                <c:pt idx="12">
                  <c:v>4797</c:v>
                </c:pt>
                <c:pt idx="13">
                  <c:v>4792</c:v>
                </c:pt>
                <c:pt idx="14">
                  <c:v>4785</c:v>
                </c:pt>
                <c:pt idx="15">
                  <c:v>4781</c:v>
                </c:pt>
                <c:pt idx="16">
                  <c:v>4779</c:v>
                </c:pt>
                <c:pt idx="17">
                  <c:v>4761</c:v>
                </c:pt>
                <c:pt idx="18">
                  <c:v>4749</c:v>
                </c:pt>
                <c:pt idx="19">
                  <c:v>4738</c:v>
                </c:pt>
                <c:pt idx="20">
                  <c:v>4728</c:v>
                </c:pt>
                <c:pt idx="21">
                  <c:v>4726</c:v>
                </c:pt>
                <c:pt idx="22">
                  <c:v>4710</c:v>
                </c:pt>
                <c:pt idx="23">
                  <c:v>4698</c:v>
                </c:pt>
                <c:pt idx="24">
                  <c:v>4690</c:v>
                </c:pt>
                <c:pt idx="25">
                  <c:v>4674</c:v>
                </c:pt>
                <c:pt idx="26">
                  <c:v>4662</c:v>
                </c:pt>
                <c:pt idx="27">
                  <c:v>4635</c:v>
                </c:pt>
                <c:pt idx="28">
                  <c:v>4633</c:v>
                </c:pt>
                <c:pt idx="29">
                  <c:v>4629</c:v>
                </c:pt>
                <c:pt idx="30">
                  <c:v>4627</c:v>
                </c:pt>
                <c:pt idx="31">
                  <c:v>4619</c:v>
                </c:pt>
                <c:pt idx="32">
                  <c:v>4606</c:v>
                </c:pt>
                <c:pt idx="33">
                  <c:v>4602</c:v>
                </c:pt>
                <c:pt idx="34">
                  <c:v>4577</c:v>
                </c:pt>
                <c:pt idx="35">
                  <c:v>4571</c:v>
                </c:pt>
                <c:pt idx="36">
                  <c:v>4558</c:v>
                </c:pt>
                <c:pt idx="37">
                  <c:v>4542</c:v>
                </c:pt>
                <c:pt idx="38">
                  <c:v>4536</c:v>
                </c:pt>
                <c:pt idx="39">
                  <c:v>4533</c:v>
                </c:pt>
                <c:pt idx="40">
                  <c:v>4532</c:v>
                </c:pt>
                <c:pt idx="41">
                  <c:v>4528</c:v>
                </c:pt>
                <c:pt idx="42">
                  <c:v>4517</c:v>
                </c:pt>
                <c:pt idx="43">
                  <c:v>4505</c:v>
                </c:pt>
                <c:pt idx="44">
                  <c:v>4503</c:v>
                </c:pt>
                <c:pt idx="45">
                  <c:v>4501</c:v>
                </c:pt>
                <c:pt idx="46">
                  <c:v>4480</c:v>
                </c:pt>
                <c:pt idx="47">
                  <c:v>4450</c:v>
                </c:pt>
                <c:pt idx="48">
                  <c:v>4442</c:v>
                </c:pt>
                <c:pt idx="49">
                  <c:v>4422</c:v>
                </c:pt>
                <c:pt idx="50">
                  <c:v>4413</c:v>
                </c:pt>
                <c:pt idx="51">
                  <c:v>4403</c:v>
                </c:pt>
                <c:pt idx="52">
                  <c:v>4402</c:v>
                </c:pt>
                <c:pt idx="53">
                  <c:v>4389</c:v>
                </c:pt>
                <c:pt idx="54">
                  <c:v>4374</c:v>
                </c:pt>
                <c:pt idx="55">
                  <c:v>4369</c:v>
                </c:pt>
                <c:pt idx="56">
                  <c:v>4356</c:v>
                </c:pt>
                <c:pt idx="57">
                  <c:v>4336</c:v>
                </c:pt>
                <c:pt idx="58">
                  <c:v>4328</c:v>
                </c:pt>
                <c:pt idx="59">
                  <c:v>4320</c:v>
                </c:pt>
                <c:pt idx="60">
                  <c:v>4296</c:v>
                </c:pt>
                <c:pt idx="61">
                  <c:v>4277</c:v>
                </c:pt>
                <c:pt idx="62">
                  <c:v>4270</c:v>
                </c:pt>
                <c:pt idx="63">
                  <c:v>4260</c:v>
                </c:pt>
                <c:pt idx="64">
                  <c:v>4259</c:v>
                </c:pt>
                <c:pt idx="65">
                  <c:v>4219</c:v>
                </c:pt>
                <c:pt idx="66">
                  <c:v>4213</c:v>
                </c:pt>
                <c:pt idx="67">
                  <c:v>4202</c:v>
                </c:pt>
                <c:pt idx="68">
                  <c:v>4201</c:v>
                </c:pt>
                <c:pt idx="69">
                  <c:v>4172</c:v>
                </c:pt>
                <c:pt idx="70">
                  <c:v>4155</c:v>
                </c:pt>
                <c:pt idx="71">
                  <c:v>4134</c:v>
                </c:pt>
                <c:pt idx="72">
                  <c:v>4129</c:v>
                </c:pt>
                <c:pt idx="73">
                  <c:v>4092</c:v>
                </c:pt>
                <c:pt idx="74">
                  <c:v>4088</c:v>
                </c:pt>
                <c:pt idx="75">
                  <c:v>4083</c:v>
                </c:pt>
                <c:pt idx="76">
                  <c:v>4082</c:v>
                </c:pt>
                <c:pt idx="77">
                  <c:v>4070</c:v>
                </c:pt>
                <c:pt idx="78">
                  <c:v>4002</c:v>
                </c:pt>
                <c:pt idx="79">
                  <c:v>3992</c:v>
                </c:pt>
                <c:pt idx="80">
                  <c:v>3992</c:v>
                </c:pt>
                <c:pt idx="81">
                  <c:v>3977</c:v>
                </c:pt>
                <c:pt idx="82">
                  <c:v>3976</c:v>
                </c:pt>
                <c:pt idx="83">
                  <c:v>3973</c:v>
                </c:pt>
                <c:pt idx="84">
                  <c:v>3951</c:v>
                </c:pt>
                <c:pt idx="85">
                  <c:v>3950</c:v>
                </c:pt>
                <c:pt idx="86">
                  <c:v>3950</c:v>
                </c:pt>
                <c:pt idx="87">
                  <c:v>3942</c:v>
                </c:pt>
                <c:pt idx="88">
                  <c:v>3936</c:v>
                </c:pt>
                <c:pt idx="89">
                  <c:v>3900</c:v>
                </c:pt>
                <c:pt idx="90">
                  <c:v>3897</c:v>
                </c:pt>
                <c:pt idx="91">
                  <c:v>3893</c:v>
                </c:pt>
                <c:pt idx="92">
                  <c:v>3886</c:v>
                </c:pt>
                <c:pt idx="93">
                  <c:v>3883</c:v>
                </c:pt>
                <c:pt idx="94">
                  <c:v>3868</c:v>
                </c:pt>
                <c:pt idx="95">
                  <c:v>3821</c:v>
                </c:pt>
                <c:pt idx="96">
                  <c:v>3798</c:v>
                </c:pt>
                <c:pt idx="97">
                  <c:v>3795</c:v>
                </c:pt>
                <c:pt idx="98">
                  <c:v>3784</c:v>
                </c:pt>
                <c:pt idx="99">
                  <c:v>3783</c:v>
                </c:pt>
                <c:pt idx="100">
                  <c:v>3781</c:v>
                </c:pt>
                <c:pt idx="101">
                  <c:v>3779</c:v>
                </c:pt>
                <c:pt idx="102">
                  <c:v>3759</c:v>
                </c:pt>
                <c:pt idx="103">
                  <c:v>3752</c:v>
                </c:pt>
                <c:pt idx="104">
                  <c:v>3741</c:v>
                </c:pt>
                <c:pt idx="105">
                  <c:v>3738</c:v>
                </c:pt>
                <c:pt idx="106">
                  <c:v>3728</c:v>
                </c:pt>
                <c:pt idx="107">
                  <c:v>3715</c:v>
                </c:pt>
                <c:pt idx="108">
                  <c:v>3709</c:v>
                </c:pt>
                <c:pt idx="109">
                  <c:v>3697</c:v>
                </c:pt>
                <c:pt idx="110">
                  <c:v>3683</c:v>
                </c:pt>
                <c:pt idx="111">
                  <c:v>3677</c:v>
                </c:pt>
                <c:pt idx="112">
                  <c:v>3675</c:v>
                </c:pt>
                <c:pt idx="113">
                  <c:v>3652</c:v>
                </c:pt>
                <c:pt idx="114">
                  <c:v>3651</c:v>
                </c:pt>
                <c:pt idx="115">
                  <c:v>3641</c:v>
                </c:pt>
                <c:pt idx="116">
                  <c:v>3640</c:v>
                </c:pt>
                <c:pt idx="117">
                  <c:v>3640</c:v>
                </c:pt>
                <c:pt idx="118">
                  <c:v>3630</c:v>
                </c:pt>
                <c:pt idx="119">
                  <c:v>3629</c:v>
                </c:pt>
                <c:pt idx="120">
                  <c:v>3624</c:v>
                </c:pt>
                <c:pt idx="121">
                  <c:v>3617</c:v>
                </c:pt>
                <c:pt idx="122">
                  <c:v>3611</c:v>
                </c:pt>
                <c:pt idx="123">
                  <c:v>3596</c:v>
                </c:pt>
                <c:pt idx="124">
                  <c:v>3585</c:v>
                </c:pt>
                <c:pt idx="125">
                  <c:v>3575</c:v>
                </c:pt>
                <c:pt idx="126">
                  <c:v>3574</c:v>
                </c:pt>
                <c:pt idx="127">
                  <c:v>3558</c:v>
                </c:pt>
                <c:pt idx="128">
                  <c:v>3540</c:v>
                </c:pt>
                <c:pt idx="129">
                  <c:v>3530</c:v>
                </c:pt>
                <c:pt idx="130">
                  <c:v>3519</c:v>
                </c:pt>
                <c:pt idx="131">
                  <c:v>3500</c:v>
                </c:pt>
                <c:pt idx="132">
                  <c:v>3471</c:v>
                </c:pt>
                <c:pt idx="133">
                  <c:v>3459</c:v>
                </c:pt>
                <c:pt idx="134">
                  <c:v>3419</c:v>
                </c:pt>
                <c:pt idx="135">
                  <c:v>3410</c:v>
                </c:pt>
                <c:pt idx="136">
                  <c:v>3406</c:v>
                </c:pt>
                <c:pt idx="137">
                  <c:v>3400</c:v>
                </c:pt>
                <c:pt idx="138">
                  <c:v>3397</c:v>
                </c:pt>
                <c:pt idx="139">
                  <c:v>3386</c:v>
                </c:pt>
                <c:pt idx="140">
                  <c:v>3382</c:v>
                </c:pt>
                <c:pt idx="141">
                  <c:v>3375</c:v>
                </c:pt>
                <c:pt idx="142">
                  <c:v>3373</c:v>
                </c:pt>
                <c:pt idx="143">
                  <c:v>3368</c:v>
                </c:pt>
                <c:pt idx="144">
                  <c:v>3349</c:v>
                </c:pt>
                <c:pt idx="145">
                  <c:v>3305</c:v>
                </c:pt>
                <c:pt idx="146">
                  <c:v>3303</c:v>
                </c:pt>
                <c:pt idx="147">
                  <c:v>3290</c:v>
                </c:pt>
                <c:pt idx="148">
                  <c:v>3286</c:v>
                </c:pt>
                <c:pt idx="149">
                  <c:v>3285</c:v>
                </c:pt>
                <c:pt idx="150">
                  <c:v>3280</c:v>
                </c:pt>
                <c:pt idx="151">
                  <c:v>3263</c:v>
                </c:pt>
                <c:pt idx="152">
                  <c:v>3257</c:v>
                </c:pt>
                <c:pt idx="153">
                  <c:v>3247</c:v>
                </c:pt>
                <c:pt idx="154">
                  <c:v>3244</c:v>
                </c:pt>
                <c:pt idx="155">
                  <c:v>3229</c:v>
                </c:pt>
                <c:pt idx="156">
                  <c:v>3229</c:v>
                </c:pt>
                <c:pt idx="157">
                  <c:v>3223</c:v>
                </c:pt>
                <c:pt idx="158">
                  <c:v>3222</c:v>
                </c:pt>
                <c:pt idx="159">
                  <c:v>3210</c:v>
                </c:pt>
                <c:pt idx="160">
                  <c:v>3204</c:v>
                </c:pt>
                <c:pt idx="161">
                  <c:v>3202</c:v>
                </c:pt>
                <c:pt idx="162">
                  <c:v>3187</c:v>
                </c:pt>
                <c:pt idx="163">
                  <c:v>3182</c:v>
                </c:pt>
                <c:pt idx="164">
                  <c:v>3172</c:v>
                </c:pt>
                <c:pt idx="165">
                  <c:v>3171</c:v>
                </c:pt>
                <c:pt idx="166">
                  <c:v>3168</c:v>
                </c:pt>
                <c:pt idx="167">
                  <c:v>3163</c:v>
                </c:pt>
                <c:pt idx="168">
                  <c:v>3144</c:v>
                </c:pt>
                <c:pt idx="169">
                  <c:v>3143</c:v>
                </c:pt>
                <c:pt idx="170">
                  <c:v>3139</c:v>
                </c:pt>
                <c:pt idx="171">
                  <c:v>3121</c:v>
                </c:pt>
                <c:pt idx="172">
                  <c:v>3118</c:v>
                </c:pt>
                <c:pt idx="173">
                  <c:v>3111</c:v>
                </c:pt>
                <c:pt idx="174">
                  <c:v>3097</c:v>
                </c:pt>
                <c:pt idx="175">
                  <c:v>3086</c:v>
                </c:pt>
                <c:pt idx="176">
                  <c:v>3078</c:v>
                </c:pt>
                <c:pt idx="177">
                  <c:v>3076</c:v>
                </c:pt>
                <c:pt idx="178">
                  <c:v>3070</c:v>
                </c:pt>
                <c:pt idx="179">
                  <c:v>3069</c:v>
                </c:pt>
                <c:pt idx="180">
                  <c:v>3067</c:v>
                </c:pt>
                <c:pt idx="181">
                  <c:v>3066</c:v>
                </c:pt>
                <c:pt idx="182">
                  <c:v>3053</c:v>
                </c:pt>
                <c:pt idx="183">
                  <c:v>3037</c:v>
                </c:pt>
                <c:pt idx="184">
                  <c:v>3025</c:v>
                </c:pt>
                <c:pt idx="185">
                  <c:v>3016</c:v>
                </c:pt>
                <c:pt idx="186">
                  <c:v>2989</c:v>
                </c:pt>
                <c:pt idx="187">
                  <c:v>2965</c:v>
                </c:pt>
                <c:pt idx="188">
                  <c:v>2946</c:v>
                </c:pt>
                <c:pt idx="189">
                  <c:v>2946</c:v>
                </c:pt>
                <c:pt idx="190">
                  <c:v>2941</c:v>
                </c:pt>
                <c:pt idx="191">
                  <c:v>2929</c:v>
                </c:pt>
                <c:pt idx="192">
                  <c:v>2912</c:v>
                </c:pt>
                <c:pt idx="193">
                  <c:v>2904</c:v>
                </c:pt>
                <c:pt idx="194">
                  <c:v>2903</c:v>
                </c:pt>
                <c:pt idx="195">
                  <c:v>2901</c:v>
                </c:pt>
                <c:pt idx="196">
                  <c:v>2900</c:v>
                </c:pt>
                <c:pt idx="197">
                  <c:v>2892</c:v>
                </c:pt>
                <c:pt idx="198">
                  <c:v>2890</c:v>
                </c:pt>
                <c:pt idx="199">
                  <c:v>2884</c:v>
                </c:pt>
                <c:pt idx="200">
                  <c:v>2879</c:v>
                </c:pt>
                <c:pt idx="201">
                  <c:v>2866</c:v>
                </c:pt>
                <c:pt idx="202">
                  <c:v>2861</c:v>
                </c:pt>
                <c:pt idx="203">
                  <c:v>2861</c:v>
                </c:pt>
                <c:pt idx="204">
                  <c:v>2859</c:v>
                </c:pt>
                <c:pt idx="205">
                  <c:v>2857</c:v>
                </c:pt>
                <c:pt idx="206">
                  <c:v>2846</c:v>
                </c:pt>
                <c:pt idx="207">
                  <c:v>2843</c:v>
                </c:pt>
                <c:pt idx="208">
                  <c:v>2840</c:v>
                </c:pt>
                <c:pt idx="209">
                  <c:v>2831</c:v>
                </c:pt>
                <c:pt idx="210">
                  <c:v>2827</c:v>
                </c:pt>
                <c:pt idx="211">
                  <c:v>2820</c:v>
                </c:pt>
                <c:pt idx="212">
                  <c:v>2819</c:v>
                </c:pt>
                <c:pt idx="213">
                  <c:v>2818</c:v>
                </c:pt>
                <c:pt idx="214">
                  <c:v>2813</c:v>
                </c:pt>
                <c:pt idx="215">
                  <c:v>2811</c:v>
                </c:pt>
                <c:pt idx="216">
                  <c:v>2809</c:v>
                </c:pt>
                <c:pt idx="217">
                  <c:v>2808</c:v>
                </c:pt>
                <c:pt idx="218">
                  <c:v>2801</c:v>
                </c:pt>
                <c:pt idx="219">
                  <c:v>2801</c:v>
                </c:pt>
                <c:pt idx="220">
                  <c:v>2796</c:v>
                </c:pt>
                <c:pt idx="221">
                  <c:v>2791</c:v>
                </c:pt>
                <c:pt idx="222">
                  <c:v>2785</c:v>
                </c:pt>
                <c:pt idx="223">
                  <c:v>2782</c:v>
                </c:pt>
                <c:pt idx="224">
                  <c:v>2755</c:v>
                </c:pt>
                <c:pt idx="225">
                  <c:v>2754</c:v>
                </c:pt>
                <c:pt idx="226">
                  <c:v>2753</c:v>
                </c:pt>
                <c:pt idx="227">
                  <c:v>2751</c:v>
                </c:pt>
                <c:pt idx="228">
                  <c:v>2749</c:v>
                </c:pt>
                <c:pt idx="229">
                  <c:v>2740</c:v>
                </c:pt>
                <c:pt idx="230">
                  <c:v>2732</c:v>
                </c:pt>
                <c:pt idx="231">
                  <c:v>2731</c:v>
                </c:pt>
                <c:pt idx="232">
                  <c:v>2730</c:v>
                </c:pt>
                <c:pt idx="233">
                  <c:v>2729</c:v>
                </c:pt>
                <c:pt idx="234">
                  <c:v>2726</c:v>
                </c:pt>
                <c:pt idx="235">
                  <c:v>2713</c:v>
                </c:pt>
                <c:pt idx="236">
                  <c:v>2696</c:v>
                </c:pt>
                <c:pt idx="237">
                  <c:v>2693</c:v>
                </c:pt>
                <c:pt idx="238">
                  <c:v>2692</c:v>
                </c:pt>
                <c:pt idx="239">
                  <c:v>2687</c:v>
                </c:pt>
                <c:pt idx="240">
                  <c:v>2679</c:v>
                </c:pt>
                <c:pt idx="241">
                  <c:v>2662</c:v>
                </c:pt>
                <c:pt idx="242">
                  <c:v>2660</c:v>
                </c:pt>
                <c:pt idx="243">
                  <c:v>2659</c:v>
                </c:pt>
                <c:pt idx="244">
                  <c:v>2656</c:v>
                </c:pt>
                <c:pt idx="245">
                  <c:v>2651</c:v>
                </c:pt>
                <c:pt idx="246">
                  <c:v>2638</c:v>
                </c:pt>
                <c:pt idx="247">
                  <c:v>2632</c:v>
                </c:pt>
                <c:pt idx="248">
                  <c:v>2631</c:v>
                </c:pt>
                <c:pt idx="249">
                  <c:v>2620</c:v>
                </c:pt>
                <c:pt idx="250">
                  <c:v>2619</c:v>
                </c:pt>
                <c:pt idx="251">
                  <c:v>2616</c:v>
                </c:pt>
                <c:pt idx="252">
                  <c:v>2614</c:v>
                </c:pt>
                <c:pt idx="253">
                  <c:v>2611</c:v>
                </c:pt>
                <c:pt idx="254">
                  <c:v>2609</c:v>
                </c:pt>
                <c:pt idx="255">
                  <c:v>2607</c:v>
                </c:pt>
                <c:pt idx="256">
                  <c:v>2594</c:v>
                </c:pt>
                <c:pt idx="257">
                  <c:v>2591</c:v>
                </c:pt>
                <c:pt idx="258">
                  <c:v>2589</c:v>
                </c:pt>
                <c:pt idx="259">
                  <c:v>2587</c:v>
                </c:pt>
                <c:pt idx="260">
                  <c:v>2587</c:v>
                </c:pt>
                <c:pt idx="261">
                  <c:v>2586</c:v>
                </c:pt>
                <c:pt idx="262">
                  <c:v>2575</c:v>
                </c:pt>
                <c:pt idx="263">
                  <c:v>2572</c:v>
                </c:pt>
                <c:pt idx="264">
                  <c:v>2571</c:v>
                </c:pt>
                <c:pt idx="265">
                  <c:v>2571</c:v>
                </c:pt>
                <c:pt idx="266">
                  <c:v>2569</c:v>
                </c:pt>
                <c:pt idx="267">
                  <c:v>2565</c:v>
                </c:pt>
                <c:pt idx="268">
                  <c:v>2563</c:v>
                </c:pt>
                <c:pt idx="269">
                  <c:v>2558</c:v>
                </c:pt>
                <c:pt idx="270">
                  <c:v>2558</c:v>
                </c:pt>
                <c:pt idx="271">
                  <c:v>2548</c:v>
                </c:pt>
                <c:pt idx="272">
                  <c:v>2539</c:v>
                </c:pt>
                <c:pt idx="273">
                  <c:v>2539</c:v>
                </c:pt>
                <c:pt idx="274">
                  <c:v>2537</c:v>
                </c:pt>
                <c:pt idx="275">
                  <c:v>2534</c:v>
                </c:pt>
                <c:pt idx="276">
                  <c:v>2532</c:v>
                </c:pt>
                <c:pt idx="277">
                  <c:v>2531</c:v>
                </c:pt>
                <c:pt idx="278">
                  <c:v>2527</c:v>
                </c:pt>
                <c:pt idx="279">
                  <c:v>2519</c:v>
                </c:pt>
                <c:pt idx="280">
                  <c:v>2518</c:v>
                </c:pt>
                <c:pt idx="281">
                  <c:v>2514</c:v>
                </c:pt>
                <c:pt idx="282">
                  <c:v>2513</c:v>
                </c:pt>
                <c:pt idx="283">
                  <c:v>2512</c:v>
                </c:pt>
                <c:pt idx="284">
                  <c:v>2492</c:v>
                </c:pt>
                <c:pt idx="285">
                  <c:v>2488</c:v>
                </c:pt>
                <c:pt idx="286">
                  <c:v>2487</c:v>
                </c:pt>
                <c:pt idx="287">
                  <c:v>2481</c:v>
                </c:pt>
                <c:pt idx="288">
                  <c:v>2471</c:v>
                </c:pt>
                <c:pt idx="289">
                  <c:v>2464</c:v>
                </c:pt>
                <c:pt idx="290">
                  <c:v>2463</c:v>
                </c:pt>
                <c:pt idx="291">
                  <c:v>2453</c:v>
                </c:pt>
                <c:pt idx="292">
                  <c:v>2448</c:v>
                </c:pt>
                <c:pt idx="293">
                  <c:v>2436</c:v>
                </c:pt>
                <c:pt idx="294">
                  <c:v>2429</c:v>
                </c:pt>
                <c:pt idx="295">
                  <c:v>2418</c:v>
                </c:pt>
                <c:pt idx="296">
                  <c:v>2404</c:v>
                </c:pt>
                <c:pt idx="297">
                  <c:v>2400</c:v>
                </c:pt>
                <c:pt idx="298">
                  <c:v>2395</c:v>
                </c:pt>
                <c:pt idx="299">
                  <c:v>2387</c:v>
                </c:pt>
                <c:pt idx="300">
                  <c:v>2384</c:v>
                </c:pt>
                <c:pt idx="301">
                  <c:v>2384</c:v>
                </c:pt>
                <c:pt idx="302">
                  <c:v>2379</c:v>
                </c:pt>
                <c:pt idx="303">
                  <c:v>2378</c:v>
                </c:pt>
                <c:pt idx="304">
                  <c:v>2371</c:v>
                </c:pt>
                <c:pt idx="305">
                  <c:v>2367</c:v>
                </c:pt>
                <c:pt idx="306">
                  <c:v>2365</c:v>
                </c:pt>
                <c:pt idx="307">
                  <c:v>2359</c:v>
                </c:pt>
                <c:pt idx="308">
                  <c:v>2356</c:v>
                </c:pt>
                <c:pt idx="309">
                  <c:v>2355</c:v>
                </c:pt>
                <c:pt idx="310">
                  <c:v>2354</c:v>
                </c:pt>
                <c:pt idx="311">
                  <c:v>2351</c:v>
                </c:pt>
                <c:pt idx="312">
                  <c:v>2350</c:v>
                </c:pt>
                <c:pt idx="313">
                  <c:v>2346</c:v>
                </c:pt>
                <c:pt idx="314">
                  <c:v>2342</c:v>
                </c:pt>
                <c:pt idx="315">
                  <c:v>2340</c:v>
                </c:pt>
                <c:pt idx="316">
                  <c:v>2339</c:v>
                </c:pt>
                <c:pt idx="317">
                  <c:v>2337</c:v>
                </c:pt>
                <c:pt idx="318">
                  <c:v>2331</c:v>
                </c:pt>
                <c:pt idx="319">
                  <c:v>2324</c:v>
                </c:pt>
                <c:pt idx="320">
                  <c:v>2323</c:v>
                </c:pt>
                <c:pt idx="321">
                  <c:v>2322</c:v>
                </c:pt>
                <c:pt idx="322">
                  <c:v>2311</c:v>
                </c:pt>
                <c:pt idx="323">
                  <c:v>2309</c:v>
                </c:pt>
                <c:pt idx="324">
                  <c:v>2300</c:v>
                </c:pt>
                <c:pt idx="325">
                  <c:v>2294</c:v>
                </c:pt>
                <c:pt idx="326">
                  <c:v>2294</c:v>
                </c:pt>
                <c:pt idx="327">
                  <c:v>2287</c:v>
                </c:pt>
                <c:pt idx="328">
                  <c:v>2286</c:v>
                </c:pt>
                <c:pt idx="329">
                  <c:v>2275</c:v>
                </c:pt>
                <c:pt idx="330">
                  <c:v>2269</c:v>
                </c:pt>
                <c:pt idx="331">
                  <c:v>2268</c:v>
                </c:pt>
                <c:pt idx="332">
                  <c:v>2267</c:v>
                </c:pt>
                <c:pt idx="333">
                  <c:v>2264</c:v>
                </c:pt>
                <c:pt idx="334">
                  <c:v>2260</c:v>
                </c:pt>
                <c:pt idx="335">
                  <c:v>2251</c:v>
                </c:pt>
                <c:pt idx="336">
                  <c:v>2250</c:v>
                </c:pt>
                <c:pt idx="337">
                  <c:v>2245</c:v>
                </c:pt>
                <c:pt idx="338">
                  <c:v>2244</c:v>
                </c:pt>
                <c:pt idx="339">
                  <c:v>2240</c:v>
                </c:pt>
                <c:pt idx="340">
                  <c:v>2221</c:v>
                </c:pt>
                <c:pt idx="341">
                  <c:v>2220</c:v>
                </c:pt>
                <c:pt idx="342">
                  <c:v>2214</c:v>
                </c:pt>
                <c:pt idx="343">
                  <c:v>2212</c:v>
                </c:pt>
                <c:pt idx="344">
                  <c:v>2211</c:v>
                </c:pt>
                <c:pt idx="345">
                  <c:v>2207</c:v>
                </c:pt>
                <c:pt idx="346">
                  <c:v>2206</c:v>
                </c:pt>
                <c:pt idx="347">
                  <c:v>2205</c:v>
                </c:pt>
                <c:pt idx="348">
                  <c:v>2205</c:v>
                </c:pt>
                <c:pt idx="349">
                  <c:v>2192</c:v>
                </c:pt>
                <c:pt idx="350">
                  <c:v>2192</c:v>
                </c:pt>
                <c:pt idx="351">
                  <c:v>2188</c:v>
                </c:pt>
                <c:pt idx="352">
                  <c:v>2169</c:v>
                </c:pt>
                <c:pt idx="353">
                  <c:v>2161</c:v>
                </c:pt>
                <c:pt idx="354">
                  <c:v>2152</c:v>
                </c:pt>
                <c:pt idx="355">
                  <c:v>2152</c:v>
                </c:pt>
                <c:pt idx="356">
                  <c:v>2152</c:v>
                </c:pt>
                <c:pt idx="357">
                  <c:v>2149</c:v>
                </c:pt>
                <c:pt idx="358">
                  <c:v>2148</c:v>
                </c:pt>
                <c:pt idx="359">
                  <c:v>2147</c:v>
                </c:pt>
                <c:pt idx="360">
                  <c:v>2143</c:v>
                </c:pt>
                <c:pt idx="361">
                  <c:v>2126</c:v>
                </c:pt>
                <c:pt idx="362">
                  <c:v>2125</c:v>
                </c:pt>
                <c:pt idx="363">
                  <c:v>2121</c:v>
                </c:pt>
                <c:pt idx="364">
                  <c:v>2115</c:v>
                </c:pt>
                <c:pt idx="365">
                  <c:v>2113</c:v>
                </c:pt>
                <c:pt idx="366">
                  <c:v>2113</c:v>
                </c:pt>
                <c:pt idx="367">
                  <c:v>2113</c:v>
                </c:pt>
                <c:pt idx="368">
                  <c:v>2113</c:v>
                </c:pt>
                <c:pt idx="369">
                  <c:v>2110</c:v>
                </c:pt>
                <c:pt idx="370">
                  <c:v>2109</c:v>
                </c:pt>
                <c:pt idx="371">
                  <c:v>2106</c:v>
                </c:pt>
                <c:pt idx="372">
                  <c:v>2103</c:v>
                </c:pt>
                <c:pt idx="373">
                  <c:v>2091</c:v>
                </c:pt>
                <c:pt idx="374">
                  <c:v>2084</c:v>
                </c:pt>
                <c:pt idx="375">
                  <c:v>2083</c:v>
                </c:pt>
                <c:pt idx="376">
                  <c:v>2076</c:v>
                </c:pt>
                <c:pt idx="377">
                  <c:v>2075</c:v>
                </c:pt>
                <c:pt idx="378">
                  <c:v>2074</c:v>
                </c:pt>
                <c:pt idx="379">
                  <c:v>2072</c:v>
                </c:pt>
                <c:pt idx="380">
                  <c:v>2071</c:v>
                </c:pt>
                <c:pt idx="381">
                  <c:v>2069</c:v>
                </c:pt>
                <c:pt idx="382">
                  <c:v>2063</c:v>
                </c:pt>
                <c:pt idx="383">
                  <c:v>2061</c:v>
                </c:pt>
                <c:pt idx="384">
                  <c:v>2058</c:v>
                </c:pt>
                <c:pt idx="385">
                  <c:v>2054</c:v>
                </c:pt>
                <c:pt idx="386">
                  <c:v>2050</c:v>
                </c:pt>
                <c:pt idx="387">
                  <c:v>2046</c:v>
                </c:pt>
                <c:pt idx="388">
                  <c:v>2043</c:v>
                </c:pt>
                <c:pt idx="389">
                  <c:v>2038</c:v>
                </c:pt>
                <c:pt idx="390">
                  <c:v>2028</c:v>
                </c:pt>
                <c:pt idx="391">
                  <c:v>2021</c:v>
                </c:pt>
                <c:pt idx="392">
                  <c:v>2020</c:v>
                </c:pt>
                <c:pt idx="393">
                  <c:v>2019</c:v>
                </c:pt>
                <c:pt idx="394">
                  <c:v>2013</c:v>
                </c:pt>
                <c:pt idx="395">
                  <c:v>2010</c:v>
                </c:pt>
                <c:pt idx="396">
                  <c:v>2007</c:v>
                </c:pt>
                <c:pt idx="397">
                  <c:v>2003</c:v>
                </c:pt>
                <c:pt idx="398">
                  <c:v>1997</c:v>
                </c:pt>
                <c:pt idx="399">
                  <c:v>1995</c:v>
                </c:pt>
                <c:pt idx="400">
                  <c:v>1993</c:v>
                </c:pt>
                <c:pt idx="401">
                  <c:v>1992</c:v>
                </c:pt>
                <c:pt idx="402">
                  <c:v>1988</c:v>
                </c:pt>
                <c:pt idx="403">
                  <c:v>1986</c:v>
                </c:pt>
                <c:pt idx="404">
                  <c:v>1985</c:v>
                </c:pt>
                <c:pt idx="405">
                  <c:v>1985</c:v>
                </c:pt>
                <c:pt idx="406">
                  <c:v>1981</c:v>
                </c:pt>
                <c:pt idx="407">
                  <c:v>1980</c:v>
                </c:pt>
                <c:pt idx="408">
                  <c:v>1974</c:v>
                </c:pt>
                <c:pt idx="409">
                  <c:v>1974</c:v>
                </c:pt>
                <c:pt idx="410">
                  <c:v>1970</c:v>
                </c:pt>
                <c:pt idx="411">
                  <c:v>1968</c:v>
                </c:pt>
                <c:pt idx="412">
                  <c:v>1968</c:v>
                </c:pt>
                <c:pt idx="413">
                  <c:v>1950</c:v>
                </c:pt>
                <c:pt idx="414">
                  <c:v>1948</c:v>
                </c:pt>
                <c:pt idx="415">
                  <c:v>1946</c:v>
                </c:pt>
                <c:pt idx="416">
                  <c:v>1944</c:v>
                </c:pt>
                <c:pt idx="417">
                  <c:v>1943</c:v>
                </c:pt>
                <c:pt idx="418">
                  <c:v>1941</c:v>
                </c:pt>
                <c:pt idx="419">
                  <c:v>1941</c:v>
                </c:pt>
                <c:pt idx="420">
                  <c:v>1940</c:v>
                </c:pt>
                <c:pt idx="421">
                  <c:v>1938</c:v>
                </c:pt>
                <c:pt idx="422">
                  <c:v>1936</c:v>
                </c:pt>
                <c:pt idx="423">
                  <c:v>1934</c:v>
                </c:pt>
                <c:pt idx="424">
                  <c:v>1933</c:v>
                </c:pt>
                <c:pt idx="425">
                  <c:v>1926</c:v>
                </c:pt>
                <c:pt idx="426">
                  <c:v>1924</c:v>
                </c:pt>
                <c:pt idx="427">
                  <c:v>1923</c:v>
                </c:pt>
                <c:pt idx="428">
                  <c:v>1909</c:v>
                </c:pt>
                <c:pt idx="429">
                  <c:v>1901</c:v>
                </c:pt>
                <c:pt idx="430">
                  <c:v>1898</c:v>
                </c:pt>
                <c:pt idx="431">
                  <c:v>1896</c:v>
                </c:pt>
                <c:pt idx="432">
                  <c:v>1894</c:v>
                </c:pt>
                <c:pt idx="433">
                  <c:v>1884</c:v>
                </c:pt>
                <c:pt idx="434">
                  <c:v>1883</c:v>
                </c:pt>
                <c:pt idx="435">
                  <c:v>1883</c:v>
                </c:pt>
                <c:pt idx="436">
                  <c:v>1882</c:v>
                </c:pt>
                <c:pt idx="437">
                  <c:v>1876</c:v>
                </c:pt>
                <c:pt idx="438">
                  <c:v>1868</c:v>
                </c:pt>
                <c:pt idx="439">
                  <c:v>1865</c:v>
                </c:pt>
                <c:pt idx="440">
                  <c:v>1851</c:v>
                </c:pt>
                <c:pt idx="441">
                  <c:v>1849</c:v>
                </c:pt>
                <c:pt idx="442">
                  <c:v>1848</c:v>
                </c:pt>
                <c:pt idx="443">
                  <c:v>1848</c:v>
                </c:pt>
                <c:pt idx="444">
                  <c:v>1847</c:v>
                </c:pt>
                <c:pt idx="445">
                  <c:v>1846</c:v>
                </c:pt>
                <c:pt idx="446">
                  <c:v>1846</c:v>
                </c:pt>
                <c:pt idx="447">
                  <c:v>1841</c:v>
                </c:pt>
                <c:pt idx="448">
                  <c:v>1838</c:v>
                </c:pt>
                <c:pt idx="449">
                  <c:v>1837</c:v>
                </c:pt>
                <c:pt idx="450">
                  <c:v>1837</c:v>
                </c:pt>
                <c:pt idx="451">
                  <c:v>1834</c:v>
                </c:pt>
                <c:pt idx="452">
                  <c:v>1834</c:v>
                </c:pt>
                <c:pt idx="453">
                  <c:v>1833</c:v>
                </c:pt>
                <c:pt idx="454">
                  <c:v>1830</c:v>
                </c:pt>
                <c:pt idx="455">
                  <c:v>1825</c:v>
                </c:pt>
                <c:pt idx="456">
                  <c:v>1822</c:v>
                </c:pt>
                <c:pt idx="457">
                  <c:v>1812</c:v>
                </c:pt>
                <c:pt idx="458">
                  <c:v>1805</c:v>
                </c:pt>
                <c:pt idx="459">
                  <c:v>1801</c:v>
                </c:pt>
                <c:pt idx="460">
                  <c:v>1794</c:v>
                </c:pt>
                <c:pt idx="461">
                  <c:v>1791</c:v>
                </c:pt>
                <c:pt idx="462">
                  <c:v>1791</c:v>
                </c:pt>
                <c:pt idx="463">
                  <c:v>1785</c:v>
                </c:pt>
                <c:pt idx="464">
                  <c:v>1784</c:v>
                </c:pt>
                <c:pt idx="465">
                  <c:v>1783</c:v>
                </c:pt>
                <c:pt idx="466">
                  <c:v>1783</c:v>
                </c:pt>
                <c:pt idx="467">
                  <c:v>1775</c:v>
                </c:pt>
                <c:pt idx="468">
                  <c:v>1774</c:v>
                </c:pt>
                <c:pt idx="469">
                  <c:v>1772</c:v>
                </c:pt>
                <c:pt idx="470">
                  <c:v>1768</c:v>
                </c:pt>
                <c:pt idx="471">
                  <c:v>1761</c:v>
                </c:pt>
                <c:pt idx="472">
                  <c:v>1752</c:v>
                </c:pt>
                <c:pt idx="473">
                  <c:v>1744</c:v>
                </c:pt>
                <c:pt idx="474">
                  <c:v>1730</c:v>
                </c:pt>
                <c:pt idx="475">
                  <c:v>1727</c:v>
                </c:pt>
                <c:pt idx="476">
                  <c:v>1724</c:v>
                </c:pt>
                <c:pt idx="477">
                  <c:v>1722</c:v>
                </c:pt>
                <c:pt idx="478">
                  <c:v>1715</c:v>
                </c:pt>
                <c:pt idx="479">
                  <c:v>1705</c:v>
                </c:pt>
                <c:pt idx="480">
                  <c:v>1699</c:v>
                </c:pt>
                <c:pt idx="481">
                  <c:v>1699</c:v>
                </c:pt>
                <c:pt idx="482">
                  <c:v>1697</c:v>
                </c:pt>
                <c:pt idx="483">
                  <c:v>1694</c:v>
                </c:pt>
                <c:pt idx="484">
                  <c:v>1693</c:v>
                </c:pt>
                <c:pt idx="485">
                  <c:v>1691</c:v>
                </c:pt>
                <c:pt idx="486">
                  <c:v>1691</c:v>
                </c:pt>
                <c:pt idx="487">
                  <c:v>1690</c:v>
                </c:pt>
                <c:pt idx="488">
                  <c:v>1690</c:v>
                </c:pt>
                <c:pt idx="489">
                  <c:v>1682</c:v>
                </c:pt>
                <c:pt idx="490">
                  <c:v>1681</c:v>
                </c:pt>
                <c:pt idx="491">
                  <c:v>1678</c:v>
                </c:pt>
                <c:pt idx="492">
                  <c:v>1676</c:v>
                </c:pt>
                <c:pt idx="493">
                  <c:v>1670</c:v>
                </c:pt>
                <c:pt idx="494">
                  <c:v>1667</c:v>
                </c:pt>
                <c:pt idx="495">
                  <c:v>1661</c:v>
                </c:pt>
                <c:pt idx="496">
                  <c:v>1651</c:v>
                </c:pt>
                <c:pt idx="497">
                  <c:v>1650</c:v>
                </c:pt>
                <c:pt idx="498">
                  <c:v>1648</c:v>
                </c:pt>
                <c:pt idx="499">
                  <c:v>1647</c:v>
                </c:pt>
                <c:pt idx="500">
                  <c:v>1641</c:v>
                </c:pt>
                <c:pt idx="501">
                  <c:v>1638</c:v>
                </c:pt>
                <c:pt idx="502">
                  <c:v>1638</c:v>
                </c:pt>
                <c:pt idx="503">
                  <c:v>1637</c:v>
                </c:pt>
                <c:pt idx="504">
                  <c:v>1636</c:v>
                </c:pt>
                <c:pt idx="505">
                  <c:v>1635</c:v>
                </c:pt>
                <c:pt idx="506">
                  <c:v>1632</c:v>
                </c:pt>
                <c:pt idx="507">
                  <c:v>1631</c:v>
                </c:pt>
                <c:pt idx="508">
                  <c:v>1627</c:v>
                </c:pt>
                <c:pt idx="509">
                  <c:v>1624</c:v>
                </c:pt>
                <c:pt idx="510">
                  <c:v>1621</c:v>
                </c:pt>
                <c:pt idx="511">
                  <c:v>1614</c:v>
                </c:pt>
                <c:pt idx="512">
                  <c:v>1613</c:v>
                </c:pt>
                <c:pt idx="513">
                  <c:v>1610</c:v>
                </c:pt>
                <c:pt idx="514">
                  <c:v>1603</c:v>
                </c:pt>
                <c:pt idx="515">
                  <c:v>1602</c:v>
                </c:pt>
                <c:pt idx="516">
                  <c:v>1602</c:v>
                </c:pt>
                <c:pt idx="517">
                  <c:v>1602</c:v>
                </c:pt>
                <c:pt idx="518">
                  <c:v>1600</c:v>
                </c:pt>
                <c:pt idx="519">
                  <c:v>1597</c:v>
                </c:pt>
                <c:pt idx="520">
                  <c:v>1596</c:v>
                </c:pt>
                <c:pt idx="521">
                  <c:v>1593</c:v>
                </c:pt>
                <c:pt idx="522">
                  <c:v>1592</c:v>
                </c:pt>
                <c:pt idx="523">
                  <c:v>1588</c:v>
                </c:pt>
                <c:pt idx="524">
                  <c:v>1581</c:v>
                </c:pt>
                <c:pt idx="525">
                  <c:v>1581</c:v>
                </c:pt>
                <c:pt idx="526">
                  <c:v>1573</c:v>
                </c:pt>
                <c:pt idx="527">
                  <c:v>1569</c:v>
                </c:pt>
                <c:pt idx="528">
                  <c:v>1568</c:v>
                </c:pt>
                <c:pt idx="529">
                  <c:v>1567</c:v>
                </c:pt>
                <c:pt idx="530">
                  <c:v>1563</c:v>
                </c:pt>
                <c:pt idx="531">
                  <c:v>1563</c:v>
                </c:pt>
                <c:pt idx="532">
                  <c:v>1558</c:v>
                </c:pt>
                <c:pt idx="533">
                  <c:v>1555</c:v>
                </c:pt>
                <c:pt idx="534">
                  <c:v>1551</c:v>
                </c:pt>
                <c:pt idx="535">
                  <c:v>1550</c:v>
                </c:pt>
                <c:pt idx="536">
                  <c:v>1550</c:v>
                </c:pt>
                <c:pt idx="537">
                  <c:v>1549</c:v>
                </c:pt>
                <c:pt idx="538">
                  <c:v>1548</c:v>
                </c:pt>
                <c:pt idx="539">
                  <c:v>1546</c:v>
                </c:pt>
                <c:pt idx="540">
                  <c:v>1544</c:v>
                </c:pt>
                <c:pt idx="541">
                  <c:v>1541</c:v>
                </c:pt>
                <c:pt idx="542">
                  <c:v>1539</c:v>
                </c:pt>
                <c:pt idx="543">
                  <c:v>1535</c:v>
                </c:pt>
                <c:pt idx="544">
                  <c:v>1531</c:v>
                </c:pt>
                <c:pt idx="545">
                  <c:v>1529</c:v>
                </c:pt>
                <c:pt idx="546">
                  <c:v>1529</c:v>
                </c:pt>
                <c:pt idx="547">
                  <c:v>1528</c:v>
                </c:pt>
                <c:pt idx="548">
                  <c:v>1527</c:v>
                </c:pt>
                <c:pt idx="549">
                  <c:v>1525</c:v>
                </c:pt>
                <c:pt idx="550">
                  <c:v>1518</c:v>
                </c:pt>
                <c:pt idx="551">
                  <c:v>1516</c:v>
                </c:pt>
                <c:pt idx="552">
                  <c:v>1515</c:v>
                </c:pt>
                <c:pt idx="553">
                  <c:v>1514</c:v>
                </c:pt>
                <c:pt idx="554">
                  <c:v>1514</c:v>
                </c:pt>
                <c:pt idx="555">
                  <c:v>1514</c:v>
                </c:pt>
                <c:pt idx="556">
                  <c:v>1513</c:v>
                </c:pt>
                <c:pt idx="557">
                  <c:v>1500</c:v>
                </c:pt>
                <c:pt idx="558">
                  <c:v>1493</c:v>
                </c:pt>
                <c:pt idx="559">
                  <c:v>1491</c:v>
                </c:pt>
                <c:pt idx="560">
                  <c:v>1490</c:v>
                </c:pt>
                <c:pt idx="561">
                  <c:v>1483</c:v>
                </c:pt>
                <c:pt idx="562">
                  <c:v>1481</c:v>
                </c:pt>
                <c:pt idx="563">
                  <c:v>1481</c:v>
                </c:pt>
                <c:pt idx="564">
                  <c:v>1478</c:v>
                </c:pt>
                <c:pt idx="565">
                  <c:v>1476</c:v>
                </c:pt>
                <c:pt idx="566">
                  <c:v>1472</c:v>
                </c:pt>
                <c:pt idx="567">
                  <c:v>1472</c:v>
                </c:pt>
                <c:pt idx="568">
                  <c:v>1471</c:v>
                </c:pt>
                <c:pt idx="569">
                  <c:v>1468</c:v>
                </c:pt>
                <c:pt idx="570">
                  <c:v>1466</c:v>
                </c:pt>
                <c:pt idx="571">
                  <c:v>1463</c:v>
                </c:pt>
                <c:pt idx="572">
                  <c:v>1462</c:v>
                </c:pt>
                <c:pt idx="573">
                  <c:v>1462</c:v>
                </c:pt>
                <c:pt idx="574">
                  <c:v>1461</c:v>
                </c:pt>
                <c:pt idx="575">
                  <c:v>1460</c:v>
                </c:pt>
                <c:pt idx="576">
                  <c:v>1459</c:v>
                </c:pt>
                <c:pt idx="577">
                  <c:v>1458</c:v>
                </c:pt>
                <c:pt idx="578">
                  <c:v>1457</c:v>
                </c:pt>
                <c:pt idx="579">
                  <c:v>1452</c:v>
                </c:pt>
                <c:pt idx="580">
                  <c:v>1449</c:v>
                </c:pt>
                <c:pt idx="581">
                  <c:v>1441</c:v>
                </c:pt>
                <c:pt idx="582">
                  <c:v>1440</c:v>
                </c:pt>
                <c:pt idx="583">
                  <c:v>1433</c:v>
                </c:pt>
                <c:pt idx="584">
                  <c:v>1432</c:v>
                </c:pt>
                <c:pt idx="585">
                  <c:v>1428</c:v>
                </c:pt>
                <c:pt idx="586">
                  <c:v>1425</c:v>
                </c:pt>
                <c:pt idx="587">
                  <c:v>1424</c:v>
                </c:pt>
                <c:pt idx="588">
                  <c:v>1421</c:v>
                </c:pt>
                <c:pt idx="589">
                  <c:v>1421</c:v>
                </c:pt>
                <c:pt idx="590">
                  <c:v>1416</c:v>
                </c:pt>
                <c:pt idx="591">
                  <c:v>1415</c:v>
                </c:pt>
                <c:pt idx="592">
                  <c:v>1415</c:v>
                </c:pt>
                <c:pt idx="593">
                  <c:v>1413</c:v>
                </c:pt>
                <c:pt idx="594">
                  <c:v>1412</c:v>
                </c:pt>
                <c:pt idx="595">
                  <c:v>1412</c:v>
                </c:pt>
                <c:pt idx="596">
                  <c:v>1405</c:v>
                </c:pt>
                <c:pt idx="597">
                  <c:v>1404</c:v>
                </c:pt>
                <c:pt idx="598">
                  <c:v>1404</c:v>
                </c:pt>
                <c:pt idx="599">
                  <c:v>1402</c:v>
                </c:pt>
                <c:pt idx="600">
                  <c:v>1399</c:v>
                </c:pt>
                <c:pt idx="601">
                  <c:v>1398</c:v>
                </c:pt>
                <c:pt idx="602">
                  <c:v>1397</c:v>
                </c:pt>
                <c:pt idx="603">
                  <c:v>1393</c:v>
                </c:pt>
                <c:pt idx="604">
                  <c:v>1393</c:v>
                </c:pt>
                <c:pt idx="605">
                  <c:v>1393</c:v>
                </c:pt>
                <c:pt idx="606">
                  <c:v>1385</c:v>
                </c:pt>
                <c:pt idx="607">
                  <c:v>1384</c:v>
                </c:pt>
                <c:pt idx="608">
                  <c:v>1381</c:v>
                </c:pt>
                <c:pt idx="609">
                  <c:v>1375</c:v>
                </c:pt>
                <c:pt idx="610">
                  <c:v>1373</c:v>
                </c:pt>
                <c:pt idx="611">
                  <c:v>1368</c:v>
                </c:pt>
                <c:pt idx="612">
                  <c:v>1368</c:v>
                </c:pt>
                <c:pt idx="613">
                  <c:v>1367</c:v>
                </c:pt>
                <c:pt idx="614">
                  <c:v>1367</c:v>
                </c:pt>
                <c:pt idx="615">
                  <c:v>1366</c:v>
                </c:pt>
                <c:pt idx="616">
                  <c:v>1366</c:v>
                </c:pt>
                <c:pt idx="617">
                  <c:v>1365</c:v>
                </c:pt>
                <c:pt idx="618">
                  <c:v>1359</c:v>
                </c:pt>
                <c:pt idx="619">
                  <c:v>1358</c:v>
                </c:pt>
                <c:pt idx="620">
                  <c:v>1355</c:v>
                </c:pt>
                <c:pt idx="621">
                  <c:v>1347</c:v>
                </c:pt>
                <c:pt idx="622">
                  <c:v>1347</c:v>
                </c:pt>
                <c:pt idx="623">
                  <c:v>1345</c:v>
                </c:pt>
                <c:pt idx="624">
                  <c:v>1344</c:v>
                </c:pt>
                <c:pt idx="625">
                  <c:v>1340</c:v>
                </c:pt>
                <c:pt idx="626">
                  <c:v>1335</c:v>
                </c:pt>
                <c:pt idx="627">
                  <c:v>1334</c:v>
                </c:pt>
                <c:pt idx="628">
                  <c:v>1334</c:v>
                </c:pt>
                <c:pt idx="629">
                  <c:v>1332</c:v>
                </c:pt>
                <c:pt idx="630">
                  <c:v>1329</c:v>
                </c:pt>
                <c:pt idx="631">
                  <c:v>1324</c:v>
                </c:pt>
                <c:pt idx="632">
                  <c:v>1324</c:v>
                </c:pt>
                <c:pt idx="633">
                  <c:v>1323</c:v>
                </c:pt>
                <c:pt idx="634">
                  <c:v>1318</c:v>
                </c:pt>
                <c:pt idx="635">
                  <c:v>1317</c:v>
                </c:pt>
                <c:pt idx="636">
                  <c:v>1316</c:v>
                </c:pt>
                <c:pt idx="637">
                  <c:v>1315</c:v>
                </c:pt>
                <c:pt idx="638">
                  <c:v>1311</c:v>
                </c:pt>
                <c:pt idx="639">
                  <c:v>1311</c:v>
                </c:pt>
                <c:pt idx="640">
                  <c:v>1310</c:v>
                </c:pt>
                <c:pt idx="641">
                  <c:v>1310</c:v>
                </c:pt>
                <c:pt idx="642">
                  <c:v>1307</c:v>
                </c:pt>
                <c:pt idx="643">
                  <c:v>1307</c:v>
                </c:pt>
                <c:pt idx="644">
                  <c:v>1306</c:v>
                </c:pt>
                <c:pt idx="645">
                  <c:v>1304</c:v>
                </c:pt>
                <c:pt idx="646">
                  <c:v>1304</c:v>
                </c:pt>
                <c:pt idx="647">
                  <c:v>1299</c:v>
                </c:pt>
                <c:pt idx="648">
                  <c:v>1298</c:v>
                </c:pt>
                <c:pt idx="649">
                  <c:v>1291</c:v>
                </c:pt>
                <c:pt idx="650">
                  <c:v>1287</c:v>
                </c:pt>
                <c:pt idx="651">
                  <c:v>1281</c:v>
                </c:pt>
                <c:pt idx="652">
                  <c:v>1279</c:v>
                </c:pt>
                <c:pt idx="653">
                  <c:v>1273</c:v>
                </c:pt>
                <c:pt idx="654">
                  <c:v>1272</c:v>
                </c:pt>
                <c:pt idx="655">
                  <c:v>1272</c:v>
                </c:pt>
                <c:pt idx="656">
                  <c:v>1271</c:v>
                </c:pt>
                <c:pt idx="657">
                  <c:v>1269</c:v>
                </c:pt>
                <c:pt idx="658">
                  <c:v>1269</c:v>
                </c:pt>
                <c:pt idx="659">
                  <c:v>1267</c:v>
                </c:pt>
                <c:pt idx="660">
                  <c:v>1266</c:v>
                </c:pt>
                <c:pt idx="661">
                  <c:v>1264</c:v>
                </c:pt>
                <c:pt idx="662">
                  <c:v>1263</c:v>
                </c:pt>
                <c:pt idx="663">
                  <c:v>1257</c:v>
                </c:pt>
                <c:pt idx="664">
                  <c:v>1256</c:v>
                </c:pt>
                <c:pt idx="665">
                  <c:v>1253</c:v>
                </c:pt>
                <c:pt idx="666">
                  <c:v>1252</c:v>
                </c:pt>
                <c:pt idx="667">
                  <c:v>1249</c:v>
                </c:pt>
                <c:pt idx="668">
                  <c:v>1248</c:v>
                </c:pt>
                <c:pt idx="669">
                  <c:v>1248</c:v>
                </c:pt>
                <c:pt idx="670">
                  <c:v>1247</c:v>
                </c:pt>
                <c:pt idx="671">
                  <c:v>1246</c:v>
                </c:pt>
                <c:pt idx="672">
                  <c:v>1244</c:v>
                </c:pt>
                <c:pt idx="673">
                  <c:v>1242</c:v>
                </c:pt>
                <c:pt idx="674">
                  <c:v>1235</c:v>
                </c:pt>
                <c:pt idx="675">
                  <c:v>1234</c:v>
                </c:pt>
                <c:pt idx="676">
                  <c:v>1229</c:v>
                </c:pt>
                <c:pt idx="677">
                  <c:v>1229</c:v>
                </c:pt>
                <c:pt idx="678">
                  <c:v>1226</c:v>
                </c:pt>
                <c:pt idx="679">
                  <c:v>1225</c:v>
                </c:pt>
                <c:pt idx="680">
                  <c:v>1221</c:v>
                </c:pt>
                <c:pt idx="681">
                  <c:v>1221</c:v>
                </c:pt>
                <c:pt idx="682">
                  <c:v>1219</c:v>
                </c:pt>
                <c:pt idx="683">
                  <c:v>1216</c:v>
                </c:pt>
                <c:pt idx="684">
                  <c:v>1215</c:v>
                </c:pt>
                <c:pt idx="685">
                  <c:v>1212</c:v>
                </c:pt>
                <c:pt idx="686">
                  <c:v>1212</c:v>
                </c:pt>
                <c:pt idx="687">
                  <c:v>1210</c:v>
                </c:pt>
                <c:pt idx="688">
                  <c:v>1208</c:v>
                </c:pt>
                <c:pt idx="689">
                  <c:v>1208</c:v>
                </c:pt>
                <c:pt idx="690">
                  <c:v>1206</c:v>
                </c:pt>
                <c:pt idx="691">
                  <c:v>1206</c:v>
                </c:pt>
                <c:pt idx="692">
                  <c:v>1205</c:v>
                </c:pt>
                <c:pt idx="693">
                  <c:v>1203</c:v>
                </c:pt>
                <c:pt idx="694">
                  <c:v>1203</c:v>
                </c:pt>
                <c:pt idx="695">
                  <c:v>1203</c:v>
                </c:pt>
                <c:pt idx="696">
                  <c:v>1202</c:v>
                </c:pt>
                <c:pt idx="697">
                  <c:v>1198</c:v>
                </c:pt>
                <c:pt idx="698">
                  <c:v>1190</c:v>
                </c:pt>
                <c:pt idx="699">
                  <c:v>1190</c:v>
                </c:pt>
                <c:pt idx="700">
                  <c:v>1189</c:v>
                </c:pt>
                <c:pt idx="701">
                  <c:v>1188</c:v>
                </c:pt>
                <c:pt idx="702">
                  <c:v>1184</c:v>
                </c:pt>
                <c:pt idx="703">
                  <c:v>1184</c:v>
                </c:pt>
                <c:pt idx="704">
                  <c:v>1183</c:v>
                </c:pt>
                <c:pt idx="705">
                  <c:v>1182</c:v>
                </c:pt>
                <c:pt idx="706">
                  <c:v>1181</c:v>
                </c:pt>
                <c:pt idx="707">
                  <c:v>1179</c:v>
                </c:pt>
                <c:pt idx="708">
                  <c:v>1178</c:v>
                </c:pt>
                <c:pt idx="709">
                  <c:v>1177</c:v>
                </c:pt>
                <c:pt idx="710">
                  <c:v>1175</c:v>
                </c:pt>
                <c:pt idx="711">
                  <c:v>1173</c:v>
                </c:pt>
                <c:pt idx="712">
                  <c:v>1172</c:v>
                </c:pt>
                <c:pt idx="713">
                  <c:v>1170</c:v>
                </c:pt>
                <c:pt idx="714">
                  <c:v>1168</c:v>
                </c:pt>
                <c:pt idx="715">
                  <c:v>1167</c:v>
                </c:pt>
                <c:pt idx="716">
                  <c:v>1165</c:v>
                </c:pt>
                <c:pt idx="717">
                  <c:v>1165</c:v>
                </c:pt>
                <c:pt idx="718">
                  <c:v>1161</c:v>
                </c:pt>
                <c:pt idx="719">
                  <c:v>1160</c:v>
                </c:pt>
                <c:pt idx="720">
                  <c:v>1158</c:v>
                </c:pt>
                <c:pt idx="721">
                  <c:v>1157</c:v>
                </c:pt>
                <c:pt idx="722">
                  <c:v>1155</c:v>
                </c:pt>
                <c:pt idx="723">
                  <c:v>1151</c:v>
                </c:pt>
                <c:pt idx="724">
                  <c:v>1150</c:v>
                </c:pt>
                <c:pt idx="725">
                  <c:v>1148</c:v>
                </c:pt>
                <c:pt idx="726">
                  <c:v>1147</c:v>
                </c:pt>
                <c:pt idx="727">
                  <c:v>1145</c:v>
                </c:pt>
                <c:pt idx="728">
                  <c:v>1144</c:v>
                </c:pt>
                <c:pt idx="729">
                  <c:v>1143</c:v>
                </c:pt>
                <c:pt idx="730">
                  <c:v>1143</c:v>
                </c:pt>
                <c:pt idx="731">
                  <c:v>1141</c:v>
                </c:pt>
                <c:pt idx="732">
                  <c:v>1141</c:v>
                </c:pt>
                <c:pt idx="733">
                  <c:v>1140</c:v>
                </c:pt>
                <c:pt idx="734">
                  <c:v>1137</c:v>
                </c:pt>
                <c:pt idx="735">
                  <c:v>1136</c:v>
                </c:pt>
                <c:pt idx="736">
                  <c:v>1136</c:v>
                </c:pt>
                <c:pt idx="737">
                  <c:v>1133</c:v>
                </c:pt>
                <c:pt idx="738">
                  <c:v>1128</c:v>
                </c:pt>
                <c:pt idx="739">
                  <c:v>1128</c:v>
                </c:pt>
                <c:pt idx="740">
                  <c:v>1126</c:v>
                </c:pt>
                <c:pt idx="741">
                  <c:v>1126</c:v>
                </c:pt>
                <c:pt idx="742">
                  <c:v>1124</c:v>
                </c:pt>
                <c:pt idx="743">
                  <c:v>1123</c:v>
                </c:pt>
                <c:pt idx="744">
                  <c:v>1122</c:v>
                </c:pt>
                <c:pt idx="745">
                  <c:v>1122</c:v>
                </c:pt>
                <c:pt idx="746">
                  <c:v>1121</c:v>
                </c:pt>
                <c:pt idx="747">
                  <c:v>1120</c:v>
                </c:pt>
                <c:pt idx="748">
                  <c:v>1119</c:v>
                </c:pt>
                <c:pt idx="749">
                  <c:v>1119</c:v>
                </c:pt>
                <c:pt idx="750">
                  <c:v>1118</c:v>
                </c:pt>
                <c:pt idx="751">
                  <c:v>1117</c:v>
                </c:pt>
                <c:pt idx="752">
                  <c:v>1115</c:v>
                </c:pt>
                <c:pt idx="753">
                  <c:v>1115</c:v>
                </c:pt>
                <c:pt idx="754">
                  <c:v>1114</c:v>
                </c:pt>
                <c:pt idx="755">
                  <c:v>1111</c:v>
                </c:pt>
                <c:pt idx="756">
                  <c:v>1110</c:v>
                </c:pt>
                <c:pt idx="757">
                  <c:v>1108</c:v>
                </c:pt>
                <c:pt idx="758">
                  <c:v>1104</c:v>
                </c:pt>
                <c:pt idx="759">
                  <c:v>1104</c:v>
                </c:pt>
                <c:pt idx="760">
                  <c:v>1104</c:v>
                </c:pt>
                <c:pt idx="761">
                  <c:v>1101</c:v>
                </c:pt>
                <c:pt idx="762">
                  <c:v>1097</c:v>
                </c:pt>
                <c:pt idx="763">
                  <c:v>1097</c:v>
                </c:pt>
                <c:pt idx="764">
                  <c:v>1094</c:v>
                </c:pt>
                <c:pt idx="765">
                  <c:v>1094</c:v>
                </c:pt>
                <c:pt idx="766">
                  <c:v>1092</c:v>
                </c:pt>
                <c:pt idx="767">
                  <c:v>1088</c:v>
                </c:pt>
                <c:pt idx="768">
                  <c:v>1085</c:v>
                </c:pt>
                <c:pt idx="769">
                  <c:v>1084</c:v>
                </c:pt>
                <c:pt idx="770">
                  <c:v>1083</c:v>
                </c:pt>
                <c:pt idx="771">
                  <c:v>1083</c:v>
                </c:pt>
                <c:pt idx="772">
                  <c:v>1082</c:v>
                </c:pt>
                <c:pt idx="773">
                  <c:v>1080</c:v>
                </c:pt>
                <c:pt idx="774">
                  <c:v>1080</c:v>
                </c:pt>
                <c:pt idx="775">
                  <c:v>1079</c:v>
                </c:pt>
                <c:pt idx="776">
                  <c:v>1079</c:v>
                </c:pt>
                <c:pt idx="777">
                  <c:v>1075</c:v>
                </c:pt>
                <c:pt idx="778">
                  <c:v>1075</c:v>
                </c:pt>
                <c:pt idx="779">
                  <c:v>1073</c:v>
                </c:pt>
                <c:pt idx="780">
                  <c:v>1072</c:v>
                </c:pt>
                <c:pt idx="781">
                  <c:v>1071</c:v>
                </c:pt>
                <c:pt idx="782">
                  <c:v>1071</c:v>
                </c:pt>
                <c:pt idx="783">
                  <c:v>1070</c:v>
                </c:pt>
                <c:pt idx="784">
                  <c:v>1069</c:v>
                </c:pt>
                <c:pt idx="785">
                  <c:v>1068</c:v>
                </c:pt>
                <c:pt idx="786">
                  <c:v>1063</c:v>
                </c:pt>
                <c:pt idx="787">
                  <c:v>1063</c:v>
                </c:pt>
                <c:pt idx="788">
                  <c:v>1059</c:v>
                </c:pt>
                <c:pt idx="789">
                  <c:v>1059</c:v>
                </c:pt>
                <c:pt idx="790">
                  <c:v>1058</c:v>
                </c:pt>
                <c:pt idx="791">
                  <c:v>1057</c:v>
                </c:pt>
                <c:pt idx="792">
                  <c:v>1056</c:v>
                </c:pt>
                <c:pt idx="793">
                  <c:v>1056</c:v>
                </c:pt>
                <c:pt idx="794">
                  <c:v>1055</c:v>
                </c:pt>
                <c:pt idx="795">
                  <c:v>1055</c:v>
                </c:pt>
                <c:pt idx="796">
                  <c:v>1054</c:v>
                </c:pt>
                <c:pt idx="797">
                  <c:v>1048</c:v>
                </c:pt>
                <c:pt idx="798">
                  <c:v>1046</c:v>
                </c:pt>
                <c:pt idx="799">
                  <c:v>1046</c:v>
                </c:pt>
                <c:pt idx="800">
                  <c:v>1045</c:v>
                </c:pt>
                <c:pt idx="801">
                  <c:v>1043</c:v>
                </c:pt>
                <c:pt idx="802">
                  <c:v>1042</c:v>
                </c:pt>
                <c:pt idx="803">
                  <c:v>1041</c:v>
                </c:pt>
                <c:pt idx="804">
                  <c:v>1040</c:v>
                </c:pt>
                <c:pt idx="805">
                  <c:v>1039</c:v>
                </c:pt>
                <c:pt idx="806">
                  <c:v>1039</c:v>
                </c:pt>
                <c:pt idx="807">
                  <c:v>1038</c:v>
                </c:pt>
                <c:pt idx="808">
                  <c:v>1036</c:v>
                </c:pt>
                <c:pt idx="809">
                  <c:v>1036</c:v>
                </c:pt>
                <c:pt idx="810">
                  <c:v>1035</c:v>
                </c:pt>
                <c:pt idx="811">
                  <c:v>1032</c:v>
                </c:pt>
                <c:pt idx="812">
                  <c:v>1032</c:v>
                </c:pt>
                <c:pt idx="813">
                  <c:v>1031</c:v>
                </c:pt>
                <c:pt idx="814">
                  <c:v>1030</c:v>
                </c:pt>
                <c:pt idx="815">
                  <c:v>1030</c:v>
                </c:pt>
                <c:pt idx="816">
                  <c:v>1030</c:v>
                </c:pt>
                <c:pt idx="817">
                  <c:v>1029</c:v>
                </c:pt>
                <c:pt idx="818">
                  <c:v>1028</c:v>
                </c:pt>
                <c:pt idx="819">
                  <c:v>1027</c:v>
                </c:pt>
                <c:pt idx="820">
                  <c:v>1025</c:v>
                </c:pt>
                <c:pt idx="821">
                  <c:v>1024</c:v>
                </c:pt>
                <c:pt idx="822">
                  <c:v>1021</c:v>
                </c:pt>
                <c:pt idx="823">
                  <c:v>1021</c:v>
                </c:pt>
                <c:pt idx="824">
                  <c:v>1020</c:v>
                </c:pt>
                <c:pt idx="825">
                  <c:v>1019</c:v>
                </c:pt>
                <c:pt idx="826">
                  <c:v>1018</c:v>
                </c:pt>
                <c:pt idx="827">
                  <c:v>1018</c:v>
                </c:pt>
                <c:pt idx="828">
                  <c:v>1017</c:v>
                </c:pt>
                <c:pt idx="829">
                  <c:v>1017</c:v>
                </c:pt>
                <c:pt idx="830">
                  <c:v>1013</c:v>
                </c:pt>
                <c:pt idx="831">
                  <c:v>1011</c:v>
                </c:pt>
                <c:pt idx="832">
                  <c:v>1010</c:v>
                </c:pt>
                <c:pt idx="833">
                  <c:v>1008</c:v>
                </c:pt>
                <c:pt idx="834">
                  <c:v>1007</c:v>
                </c:pt>
                <c:pt idx="835">
                  <c:v>1005</c:v>
                </c:pt>
                <c:pt idx="836">
                  <c:v>1005</c:v>
                </c:pt>
                <c:pt idx="837">
                  <c:v>1005</c:v>
                </c:pt>
                <c:pt idx="838">
                  <c:v>1004</c:v>
                </c:pt>
                <c:pt idx="839">
                  <c:v>1004</c:v>
                </c:pt>
                <c:pt idx="840">
                  <c:v>1003</c:v>
                </c:pt>
                <c:pt idx="841">
                  <c:v>1002</c:v>
                </c:pt>
                <c:pt idx="842">
                  <c:v>1000</c:v>
                </c:pt>
                <c:pt idx="843">
                  <c:v>999</c:v>
                </c:pt>
                <c:pt idx="844">
                  <c:v>998</c:v>
                </c:pt>
                <c:pt idx="845">
                  <c:v>997</c:v>
                </c:pt>
                <c:pt idx="846">
                  <c:v>994</c:v>
                </c:pt>
                <c:pt idx="847">
                  <c:v>993</c:v>
                </c:pt>
                <c:pt idx="848">
                  <c:v>993</c:v>
                </c:pt>
                <c:pt idx="849">
                  <c:v>992</c:v>
                </c:pt>
                <c:pt idx="850">
                  <c:v>992</c:v>
                </c:pt>
                <c:pt idx="851">
                  <c:v>987</c:v>
                </c:pt>
                <c:pt idx="852">
                  <c:v>985</c:v>
                </c:pt>
                <c:pt idx="853">
                  <c:v>984</c:v>
                </c:pt>
                <c:pt idx="854">
                  <c:v>983</c:v>
                </c:pt>
                <c:pt idx="855">
                  <c:v>983</c:v>
                </c:pt>
                <c:pt idx="856">
                  <c:v>981</c:v>
                </c:pt>
                <c:pt idx="857">
                  <c:v>979</c:v>
                </c:pt>
                <c:pt idx="858">
                  <c:v>979</c:v>
                </c:pt>
                <c:pt idx="859">
                  <c:v>979</c:v>
                </c:pt>
                <c:pt idx="860">
                  <c:v>978</c:v>
                </c:pt>
                <c:pt idx="861">
                  <c:v>977</c:v>
                </c:pt>
                <c:pt idx="862">
                  <c:v>977</c:v>
                </c:pt>
                <c:pt idx="863">
                  <c:v>976</c:v>
                </c:pt>
                <c:pt idx="864">
                  <c:v>974</c:v>
                </c:pt>
                <c:pt idx="865">
                  <c:v>974</c:v>
                </c:pt>
                <c:pt idx="866">
                  <c:v>973</c:v>
                </c:pt>
                <c:pt idx="867">
                  <c:v>973</c:v>
                </c:pt>
                <c:pt idx="868">
                  <c:v>973</c:v>
                </c:pt>
                <c:pt idx="869">
                  <c:v>972</c:v>
                </c:pt>
                <c:pt idx="870">
                  <c:v>972</c:v>
                </c:pt>
                <c:pt idx="871">
                  <c:v>968</c:v>
                </c:pt>
                <c:pt idx="872">
                  <c:v>968</c:v>
                </c:pt>
                <c:pt idx="873">
                  <c:v>967</c:v>
                </c:pt>
                <c:pt idx="874">
                  <c:v>966</c:v>
                </c:pt>
                <c:pt idx="875">
                  <c:v>966</c:v>
                </c:pt>
                <c:pt idx="876">
                  <c:v>964</c:v>
                </c:pt>
                <c:pt idx="877">
                  <c:v>961</c:v>
                </c:pt>
                <c:pt idx="878">
                  <c:v>959</c:v>
                </c:pt>
                <c:pt idx="879">
                  <c:v>959</c:v>
                </c:pt>
                <c:pt idx="880">
                  <c:v>957</c:v>
                </c:pt>
                <c:pt idx="881">
                  <c:v>957</c:v>
                </c:pt>
                <c:pt idx="882">
                  <c:v>954</c:v>
                </c:pt>
                <c:pt idx="883">
                  <c:v>954</c:v>
                </c:pt>
                <c:pt idx="884">
                  <c:v>953</c:v>
                </c:pt>
                <c:pt idx="885">
                  <c:v>951</c:v>
                </c:pt>
                <c:pt idx="886">
                  <c:v>951</c:v>
                </c:pt>
                <c:pt idx="887">
                  <c:v>951</c:v>
                </c:pt>
                <c:pt idx="888">
                  <c:v>950</c:v>
                </c:pt>
                <c:pt idx="889">
                  <c:v>950</c:v>
                </c:pt>
                <c:pt idx="890">
                  <c:v>949</c:v>
                </c:pt>
                <c:pt idx="891">
                  <c:v>949</c:v>
                </c:pt>
                <c:pt idx="892">
                  <c:v>945</c:v>
                </c:pt>
                <c:pt idx="893">
                  <c:v>945</c:v>
                </c:pt>
                <c:pt idx="894">
                  <c:v>945</c:v>
                </c:pt>
                <c:pt idx="895">
                  <c:v>943</c:v>
                </c:pt>
                <c:pt idx="896">
                  <c:v>943</c:v>
                </c:pt>
                <c:pt idx="897">
                  <c:v>940</c:v>
                </c:pt>
                <c:pt idx="898">
                  <c:v>936</c:v>
                </c:pt>
                <c:pt idx="899">
                  <c:v>933</c:v>
                </c:pt>
                <c:pt idx="900">
                  <c:v>932</c:v>
                </c:pt>
                <c:pt idx="901">
                  <c:v>927</c:v>
                </c:pt>
                <c:pt idx="902">
                  <c:v>925</c:v>
                </c:pt>
                <c:pt idx="903">
                  <c:v>923</c:v>
                </c:pt>
                <c:pt idx="904">
                  <c:v>923</c:v>
                </c:pt>
                <c:pt idx="905">
                  <c:v>919</c:v>
                </c:pt>
                <c:pt idx="906">
                  <c:v>917</c:v>
                </c:pt>
                <c:pt idx="907">
                  <c:v>917</c:v>
                </c:pt>
                <c:pt idx="908">
                  <c:v>912</c:v>
                </c:pt>
                <c:pt idx="909">
                  <c:v>911</c:v>
                </c:pt>
                <c:pt idx="910">
                  <c:v>911</c:v>
                </c:pt>
                <c:pt idx="911">
                  <c:v>907</c:v>
                </c:pt>
                <c:pt idx="912">
                  <c:v>906</c:v>
                </c:pt>
                <c:pt idx="913">
                  <c:v>905</c:v>
                </c:pt>
                <c:pt idx="914">
                  <c:v>905</c:v>
                </c:pt>
                <c:pt idx="915">
                  <c:v>904</c:v>
                </c:pt>
                <c:pt idx="916">
                  <c:v>903</c:v>
                </c:pt>
                <c:pt idx="917">
                  <c:v>901</c:v>
                </c:pt>
                <c:pt idx="918">
                  <c:v>900</c:v>
                </c:pt>
                <c:pt idx="919">
                  <c:v>900</c:v>
                </c:pt>
                <c:pt idx="920">
                  <c:v>899</c:v>
                </c:pt>
                <c:pt idx="921">
                  <c:v>898</c:v>
                </c:pt>
                <c:pt idx="922">
                  <c:v>897</c:v>
                </c:pt>
                <c:pt idx="923">
                  <c:v>895</c:v>
                </c:pt>
                <c:pt idx="924">
                  <c:v>895</c:v>
                </c:pt>
                <c:pt idx="925">
                  <c:v>894</c:v>
                </c:pt>
                <c:pt idx="926">
                  <c:v>893</c:v>
                </c:pt>
                <c:pt idx="927">
                  <c:v>892</c:v>
                </c:pt>
                <c:pt idx="928">
                  <c:v>892</c:v>
                </c:pt>
                <c:pt idx="929">
                  <c:v>892</c:v>
                </c:pt>
                <c:pt idx="930">
                  <c:v>889</c:v>
                </c:pt>
                <c:pt idx="931">
                  <c:v>888</c:v>
                </c:pt>
                <c:pt idx="932">
                  <c:v>887</c:v>
                </c:pt>
                <c:pt idx="933">
                  <c:v>886</c:v>
                </c:pt>
                <c:pt idx="934">
                  <c:v>885</c:v>
                </c:pt>
                <c:pt idx="935">
                  <c:v>882</c:v>
                </c:pt>
                <c:pt idx="936">
                  <c:v>881</c:v>
                </c:pt>
                <c:pt idx="937">
                  <c:v>878</c:v>
                </c:pt>
                <c:pt idx="938">
                  <c:v>878</c:v>
                </c:pt>
                <c:pt idx="939">
                  <c:v>876</c:v>
                </c:pt>
                <c:pt idx="940">
                  <c:v>876</c:v>
                </c:pt>
                <c:pt idx="941">
                  <c:v>875</c:v>
                </c:pt>
                <c:pt idx="942">
                  <c:v>873</c:v>
                </c:pt>
                <c:pt idx="943">
                  <c:v>872</c:v>
                </c:pt>
                <c:pt idx="944">
                  <c:v>870</c:v>
                </c:pt>
                <c:pt idx="945">
                  <c:v>868</c:v>
                </c:pt>
                <c:pt idx="946">
                  <c:v>862</c:v>
                </c:pt>
                <c:pt idx="947">
                  <c:v>860</c:v>
                </c:pt>
                <c:pt idx="948">
                  <c:v>859</c:v>
                </c:pt>
                <c:pt idx="949">
                  <c:v>854</c:v>
                </c:pt>
                <c:pt idx="950">
                  <c:v>854</c:v>
                </c:pt>
                <c:pt idx="951">
                  <c:v>853</c:v>
                </c:pt>
                <c:pt idx="952">
                  <c:v>853</c:v>
                </c:pt>
                <c:pt idx="953">
                  <c:v>853</c:v>
                </c:pt>
                <c:pt idx="954">
                  <c:v>852</c:v>
                </c:pt>
                <c:pt idx="955">
                  <c:v>852</c:v>
                </c:pt>
                <c:pt idx="956">
                  <c:v>851</c:v>
                </c:pt>
                <c:pt idx="957">
                  <c:v>851</c:v>
                </c:pt>
                <c:pt idx="958">
                  <c:v>850</c:v>
                </c:pt>
                <c:pt idx="959">
                  <c:v>850</c:v>
                </c:pt>
                <c:pt idx="960">
                  <c:v>847</c:v>
                </c:pt>
                <c:pt idx="961">
                  <c:v>846</c:v>
                </c:pt>
                <c:pt idx="962">
                  <c:v>846</c:v>
                </c:pt>
                <c:pt idx="963">
                  <c:v>846</c:v>
                </c:pt>
                <c:pt idx="964">
                  <c:v>845</c:v>
                </c:pt>
                <c:pt idx="965">
                  <c:v>844</c:v>
                </c:pt>
                <c:pt idx="966">
                  <c:v>844</c:v>
                </c:pt>
                <c:pt idx="967">
                  <c:v>843</c:v>
                </c:pt>
                <c:pt idx="968">
                  <c:v>843</c:v>
                </c:pt>
                <c:pt idx="969">
                  <c:v>842</c:v>
                </c:pt>
                <c:pt idx="970">
                  <c:v>841</c:v>
                </c:pt>
                <c:pt idx="971">
                  <c:v>841</c:v>
                </c:pt>
                <c:pt idx="972">
                  <c:v>841</c:v>
                </c:pt>
                <c:pt idx="973">
                  <c:v>839</c:v>
                </c:pt>
                <c:pt idx="974">
                  <c:v>838</c:v>
                </c:pt>
                <c:pt idx="975">
                  <c:v>837</c:v>
                </c:pt>
                <c:pt idx="976">
                  <c:v>836</c:v>
                </c:pt>
                <c:pt idx="977">
                  <c:v>835</c:v>
                </c:pt>
                <c:pt idx="978">
                  <c:v>835</c:v>
                </c:pt>
                <c:pt idx="979">
                  <c:v>835</c:v>
                </c:pt>
                <c:pt idx="980">
                  <c:v>834</c:v>
                </c:pt>
                <c:pt idx="981">
                  <c:v>834</c:v>
                </c:pt>
                <c:pt idx="982">
                  <c:v>830</c:v>
                </c:pt>
                <c:pt idx="983">
                  <c:v>829</c:v>
                </c:pt>
                <c:pt idx="984">
                  <c:v>829</c:v>
                </c:pt>
                <c:pt idx="985">
                  <c:v>829</c:v>
                </c:pt>
                <c:pt idx="986">
                  <c:v>829</c:v>
                </c:pt>
                <c:pt idx="987">
                  <c:v>829</c:v>
                </c:pt>
                <c:pt idx="988">
                  <c:v>826</c:v>
                </c:pt>
                <c:pt idx="989">
                  <c:v>824</c:v>
                </c:pt>
                <c:pt idx="990">
                  <c:v>824</c:v>
                </c:pt>
                <c:pt idx="991">
                  <c:v>824</c:v>
                </c:pt>
                <c:pt idx="992">
                  <c:v>822</c:v>
                </c:pt>
                <c:pt idx="993">
                  <c:v>820</c:v>
                </c:pt>
                <c:pt idx="994">
                  <c:v>820</c:v>
                </c:pt>
                <c:pt idx="995">
                  <c:v>819</c:v>
                </c:pt>
                <c:pt idx="996">
                  <c:v>819</c:v>
                </c:pt>
                <c:pt idx="997">
                  <c:v>818</c:v>
                </c:pt>
                <c:pt idx="998">
                  <c:v>817</c:v>
                </c:pt>
                <c:pt idx="999">
                  <c:v>817</c:v>
                </c:pt>
                <c:pt idx="1000">
                  <c:v>816</c:v>
                </c:pt>
                <c:pt idx="1001">
                  <c:v>816</c:v>
                </c:pt>
                <c:pt idx="1002">
                  <c:v>815</c:v>
                </c:pt>
                <c:pt idx="1003">
                  <c:v>815</c:v>
                </c:pt>
                <c:pt idx="1004">
                  <c:v>815</c:v>
                </c:pt>
                <c:pt idx="1005">
                  <c:v>813</c:v>
                </c:pt>
                <c:pt idx="1006">
                  <c:v>812</c:v>
                </c:pt>
                <c:pt idx="1007">
                  <c:v>811</c:v>
                </c:pt>
                <c:pt idx="1008">
                  <c:v>811</c:v>
                </c:pt>
                <c:pt idx="1009">
                  <c:v>811</c:v>
                </c:pt>
                <c:pt idx="1010">
                  <c:v>810</c:v>
                </c:pt>
                <c:pt idx="1011">
                  <c:v>808</c:v>
                </c:pt>
                <c:pt idx="1012">
                  <c:v>807</c:v>
                </c:pt>
                <c:pt idx="1013">
                  <c:v>807</c:v>
                </c:pt>
                <c:pt idx="1014">
                  <c:v>806</c:v>
                </c:pt>
                <c:pt idx="1015">
                  <c:v>806</c:v>
                </c:pt>
                <c:pt idx="1016">
                  <c:v>803</c:v>
                </c:pt>
                <c:pt idx="1017">
                  <c:v>802</c:v>
                </c:pt>
                <c:pt idx="1018">
                  <c:v>800</c:v>
                </c:pt>
                <c:pt idx="1019">
                  <c:v>799</c:v>
                </c:pt>
                <c:pt idx="1020">
                  <c:v>798</c:v>
                </c:pt>
                <c:pt idx="1021">
                  <c:v>797</c:v>
                </c:pt>
                <c:pt idx="1022">
                  <c:v>794</c:v>
                </c:pt>
                <c:pt idx="1023">
                  <c:v>794</c:v>
                </c:pt>
                <c:pt idx="1024">
                  <c:v>792</c:v>
                </c:pt>
                <c:pt idx="1025">
                  <c:v>791</c:v>
                </c:pt>
                <c:pt idx="1026">
                  <c:v>791</c:v>
                </c:pt>
                <c:pt idx="1027">
                  <c:v>788</c:v>
                </c:pt>
                <c:pt idx="1028">
                  <c:v>788</c:v>
                </c:pt>
                <c:pt idx="1029">
                  <c:v>787</c:v>
                </c:pt>
                <c:pt idx="1030">
                  <c:v>787</c:v>
                </c:pt>
                <c:pt idx="1031">
                  <c:v>786</c:v>
                </c:pt>
                <c:pt idx="1032">
                  <c:v>786</c:v>
                </c:pt>
                <c:pt idx="1033">
                  <c:v>785</c:v>
                </c:pt>
                <c:pt idx="1034">
                  <c:v>784</c:v>
                </c:pt>
                <c:pt idx="1035">
                  <c:v>783</c:v>
                </c:pt>
                <c:pt idx="1036">
                  <c:v>781</c:v>
                </c:pt>
                <c:pt idx="1037">
                  <c:v>781</c:v>
                </c:pt>
                <c:pt idx="1038">
                  <c:v>779</c:v>
                </c:pt>
                <c:pt idx="1039">
                  <c:v>779</c:v>
                </c:pt>
                <c:pt idx="1040">
                  <c:v>777</c:v>
                </c:pt>
                <c:pt idx="1041">
                  <c:v>777</c:v>
                </c:pt>
                <c:pt idx="1042">
                  <c:v>777</c:v>
                </c:pt>
                <c:pt idx="1043">
                  <c:v>776</c:v>
                </c:pt>
                <c:pt idx="1044">
                  <c:v>776</c:v>
                </c:pt>
                <c:pt idx="1045">
                  <c:v>776</c:v>
                </c:pt>
                <c:pt idx="1046">
                  <c:v>775</c:v>
                </c:pt>
                <c:pt idx="1047">
                  <c:v>775</c:v>
                </c:pt>
                <c:pt idx="1048">
                  <c:v>775</c:v>
                </c:pt>
                <c:pt idx="1049">
                  <c:v>775</c:v>
                </c:pt>
                <c:pt idx="1050">
                  <c:v>774</c:v>
                </c:pt>
                <c:pt idx="1051">
                  <c:v>774</c:v>
                </c:pt>
                <c:pt idx="1052">
                  <c:v>773</c:v>
                </c:pt>
                <c:pt idx="1053">
                  <c:v>773</c:v>
                </c:pt>
                <c:pt idx="1054">
                  <c:v>771</c:v>
                </c:pt>
                <c:pt idx="1055">
                  <c:v>771</c:v>
                </c:pt>
                <c:pt idx="1056">
                  <c:v>770</c:v>
                </c:pt>
                <c:pt idx="1057">
                  <c:v>770</c:v>
                </c:pt>
                <c:pt idx="1058">
                  <c:v>768</c:v>
                </c:pt>
                <c:pt idx="1059">
                  <c:v>768</c:v>
                </c:pt>
                <c:pt idx="1060">
                  <c:v>767</c:v>
                </c:pt>
                <c:pt idx="1061">
                  <c:v>766</c:v>
                </c:pt>
                <c:pt idx="1062">
                  <c:v>766</c:v>
                </c:pt>
                <c:pt idx="1063">
                  <c:v>766</c:v>
                </c:pt>
                <c:pt idx="1064">
                  <c:v>765</c:v>
                </c:pt>
                <c:pt idx="1065">
                  <c:v>764</c:v>
                </c:pt>
                <c:pt idx="1066">
                  <c:v>764</c:v>
                </c:pt>
                <c:pt idx="1067">
                  <c:v>764</c:v>
                </c:pt>
                <c:pt idx="1068">
                  <c:v>763</c:v>
                </c:pt>
                <c:pt idx="1069">
                  <c:v>761</c:v>
                </c:pt>
                <c:pt idx="1070">
                  <c:v>760</c:v>
                </c:pt>
                <c:pt idx="1071">
                  <c:v>760</c:v>
                </c:pt>
                <c:pt idx="1072">
                  <c:v>760</c:v>
                </c:pt>
                <c:pt idx="1073">
                  <c:v>759</c:v>
                </c:pt>
                <c:pt idx="1074">
                  <c:v>758</c:v>
                </c:pt>
                <c:pt idx="1075">
                  <c:v>758</c:v>
                </c:pt>
                <c:pt idx="1076">
                  <c:v>758</c:v>
                </c:pt>
                <c:pt idx="1077">
                  <c:v>758</c:v>
                </c:pt>
                <c:pt idx="1078">
                  <c:v>756</c:v>
                </c:pt>
                <c:pt idx="1079">
                  <c:v>756</c:v>
                </c:pt>
                <c:pt idx="1080">
                  <c:v>755</c:v>
                </c:pt>
                <c:pt idx="1081">
                  <c:v>754</c:v>
                </c:pt>
                <c:pt idx="1082">
                  <c:v>753</c:v>
                </c:pt>
                <c:pt idx="1083">
                  <c:v>751</c:v>
                </c:pt>
                <c:pt idx="1084">
                  <c:v>751</c:v>
                </c:pt>
                <c:pt idx="1085">
                  <c:v>750</c:v>
                </c:pt>
                <c:pt idx="1086">
                  <c:v>749</c:v>
                </c:pt>
                <c:pt idx="1087">
                  <c:v>748</c:v>
                </c:pt>
                <c:pt idx="1088">
                  <c:v>748</c:v>
                </c:pt>
                <c:pt idx="1089">
                  <c:v>748</c:v>
                </c:pt>
                <c:pt idx="1090">
                  <c:v>747</c:v>
                </c:pt>
                <c:pt idx="1091">
                  <c:v>747</c:v>
                </c:pt>
                <c:pt idx="1092">
                  <c:v>747</c:v>
                </c:pt>
                <c:pt idx="1093">
                  <c:v>747</c:v>
                </c:pt>
                <c:pt idx="1094">
                  <c:v>746</c:v>
                </c:pt>
                <c:pt idx="1095">
                  <c:v>746</c:v>
                </c:pt>
                <c:pt idx="1096">
                  <c:v>745</c:v>
                </c:pt>
                <c:pt idx="1097">
                  <c:v>745</c:v>
                </c:pt>
                <c:pt idx="1098">
                  <c:v>745</c:v>
                </c:pt>
                <c:pt idx="1099">
                  <c:v>745</c:v>
                </c:pt>
                <c:pt idx="1100">
                  <c:v>744</c:v>
                </c:pt>
                <c:pt idx="1101">
                  <c:v>742</c:v>
                </c:pt>
                <c:pt idx="1102">
                  <c:v>742</c:v>
                </c:pt>
                <c:pt idx="1103">
                  <c:v>741</c:v>
                </c:pt>
                <c:pt idx="1104">
                  <c:v>740</c:v>
                </c:pt>
                <c:pt idx="1105">
                  <c:v>737</c:v>
                </c:pt>
                <c:pt idx="1106">
                  <c:v>736</c:v>
                </c:pt>
                <c:pt idx="1107">
                  <c:v>736</c:v>
                </c:pt>
                <c:pt idx="1108">
                  <c:v>733</c:v>
                </c:pt>
                <c:pt idx="1109">
                  <c:v>733</c:v>
                </c:pt>
                <c:pt idx="1110">
                  <c:v>733</c:v>
                </c:pt>
                <c:pt idx="1111">
                  <c:v>731</c:v>
                </c:pt>
                <c:pt idx="1112">
                  <c:v>731</c:v>
                </c:pt>
                <c:pt idx="1113">
                  <c:v>729</c:v>
                </c:pt>
                <c:pt idx="1114">
                  <c:v>728</c:v>
                </c:pt>
                <c:pt idx="1115">
                  <c:v>728</c:v>
                </c:pt>
                <c:pt idx="1116">
                  <c:v>728</c:v>
                </c:pt>
                <c:pt idx="1117">
                  <c:v>728</c:v>
                </c:pt>
                <c:pt idx="1118">
                  <c:v>727</c:v>
                </c:pt>
                <c:pt idx="1119">
                  <c:v>725</c:v>
                </c:pt>
                <c:pt idx="1120">
                  <c:v>725</c:v>
                </c:pt>
                <c:pt idx="1121">
                  <c:v>725</c:v>
                </c:pt>
                <c:pt idx="1122">
                  <c:v>723</c:v>
                </c:pt>
                <c:pt idx="1123">
                  <c:v>722</c:v>
                </c:pt>
                <c:pt idx="1124">
                  <c:v>722</c:v>
                </c:pt>
                <c:pt idx="1125">
                  <c:v>717</c:v>
                </c:pt>
                <c:pt idx="1126">
                  <c:v>717</c:v>
                </c:pt>
                <c:pt idx="1127">
                  <c:v>716</c:v>
                </c:pt>
                <c:pt idx="1128">
                  <c:v>716</c:v>
                </c:pt>
                <c:pt idx="1129">
                  <c:v>715</c:v>
                </c:pt>
                <c:pt idx="1130">
                  <c:v>715</c:v>
                </c:pt>
                <c:pt idx="1131">
                  <c:v>713</c:v>
                </c:pt>
                <c:pt idx="1132">
                  <c:v>712</c:v>
                </c:pt>
                <c:pt idx="1133">
                  <c:v>712</c:v>
                </c:pt>
                <c:pt idx="1134">
                  <c:v>712</c:v>
                </c:pt>
                <c:pt idx="1135">
                  <c:v>711</c:v>
                </c:pt>
                <c:pt idx="1136">
                  <c:v>711</c:v>
                </c:pt>
                <c:pt idx="1137">
                  <c:v>709</c:v>
                </c:pt>
                <c:pt idx="1138">
                  <c:v>706</c:v>
                </c:pt>
                <c:pt idx="1139">
                  <c:v>706</c:v>
                </c:pt>
                <c:pt idx="1140">
                  <c:v>706</c:v>
                </c:pt>
                <c:pt idx="1141">
                  <c:v>706</c:v>
                </c:pt>
                <c:pt idx="1142">
                  <c:v>706</c:v>
                </c:pt>
                <c:pt idx="1143">
                  <c:v>704</c:v>
                </c:pt>
                <c:pt idx="1144">
                  <c:v>704</c:v>
                </c:pt>
                <c:pt idx="1145">
                  <c:v>700</c:v>
                </c:pt>
                <c:pt idx="1146">
                  <c:v>700</c:v>
                </c:pt>
                <c:pt idx="1147">
                  <c:v>698</c:v>
                </c:pt>
                <c:pt idx="1148">
                  <c:v>698</c:v>
                </c:pt>
                <c:pt idx="1149">
                  <c:v>697</c:v>
                </c:pt>
                <c:pt idx="1150">
                  <c:v>696</c:v>
                </c:pt>
                <c:pt idx="1151">
                  <c:v>695</c:v>
                </c:pt>
                <c:pt idx="1152">
                  <c:v>695</c:v>
                </c:pt>
                <c:pt idx="1153">
                  <c:v>694</c:v>
                </c:pt>
                <c:pt idx="1154">
                  <c:v>693</c:v>
                </c:pt>
                <c:pt idx="1155">
                  <c:v>693</c:v>
                </c:pt>
                <c:pt idx="1156">
                  <c:v>692</c:v>
                </c:pt>
                <c:pt idx="1157">
                  <c:v>692</c:v>
                </c:pt>
                <c:pt idx="1158">
                  <c:v>691</c:v>
                </c:pt>
                <c:pt idx="1159">
                  <c:v>691</c:v>
                </c:pt>
                <c:pt idx="1160">
                  <c:v>690</c:v>
                </c:pt>
                <c:pt idx="1161">
                  <c:v>689</c:v>
                </c:pt>
                <c:pt idx="1162">
                  <c:v>689</c:v>
                </c:pt>
                <c:pt idx="1163">
                  <c:v>689</c:v>
                </c:pt>
                <c:pt idx="1164">
                  <c:v>687</c:v>
                </c:pt>
                <c:pt idx="1165">
                  <c:v>686</c:v>
                </c:pt>
                <c:pt idx="1166">
                  <c:v>686</c:v>
                </c:pt>
                <c:pt idx="1167">
                  <c:v>686</c:v>
                </c:pt>
                <c:pt idx="1168">
                  <c:v>684</c:v>
                </c:pt>
                <c:pt idx="1169">
                  <c:v>684</c:v>
                </c:pt>
                <c:pt idx="1170">
                  <c:v>683</c:v>
                </c:pt>
                <c:pt idx="1171">
                  <c:v>683</c:v>
                </c:pt>
                <c:pt idx="1172">
                  <c:v>680</c:v>
                </c:pt>
                <c:pt idx="1173">
                  <c:v>679</c:v>
                </c:pt>
                <c:pt idx="1174">
                  <c:v>679</c:v>
                </c:pt>
                <c:pt idx="1175">
                  <c:v>678</c:v>
                </c:pt>
                <c:pt idx="1176">
                  <c:v>677</c:v>
                </c:pt>
                <c:pt idx="1177">
                  <c:v>675</c:v>
                </c:pt>
                <c:pt idx="1178">
                  <c:v>675</c:v>
                </c:pt>
                <c:pt idx="1179">
                  <c:v>675</c:v>
                </c:pt>
                <c:pt idx="1180">
                  <c:v>674</c:v>
                </c:pt>
                <c:pt idx="1181">
                  <c:v>674</c:v>
                </c:pt>
                <c:pt idx="1182">
                  <c:v>674</c:v>
                </c:pt>
                <c:pt idx="1183">
                  <c:v>673</c:v>
                </c:pt>
                <c:pt idx="1184">
                  <c:v>672</c:v>
                </c:pt>
                <c:pt idx="1185">
                  <c:v>672</c:v>
                </c:pt>
                <c:pt idx="1186">
                  <c:v>672</c:v>
                </c:pt>
                <c:pt idx="1187">
                  <c:v>671</c:v>
                </c:pt>
                <c:pt idx="1188">
                  <c:v>670</c:v>
                </c:pt>
                <c:pt idx="1189">
                  <c:v>669</c:v>
                </c:pt>
                <c:pt idx="1190">
                  <c:v>668</c:v>
                </c:pt>
                <c:pt idx="1191">
                  <c:v>668</c:v>
                </c:pt>
                <c:pt idx="1192">
                  <c:v>667</c:v>
                </c:pt>
                <c:pt idx="1193">
                  <c:v>666</c:v>
                </c:pt>
                <c:pt idx="1194">
                  <c:v>666</c:v>
                </c:pt>
                <c:pt idx="1195">
                  <c:v>666</c:v>
                </c:pt>
                <c:pt idx="1196">
                  <c:v>665</c:v>
                </c:pt>
                <c:pt idx="1197">
                  <c:v>665</c:v>
                </c:pt>
                <c:pt idx="1198">
                  <c:v>664</c:v>
                </c:pt>
                <c:pt idx="1199">
                  <c:v>664</c:v>
                </c:pt>
                <c:pt idx="1200">
                  <c:v>663</c:v>
                </c:pt>
                <c:pt idx="1201">
                  <c:v>663</c:v>
                </c:pt>
                <c:pt idx="1202">
                  <c:v>662</c:v>
                </c:pt>
                <c:pt idx="1203">
                  <c:v>660</c:v>
                </c:pt>
                <c:pt idx="1204">
                  <c:v>659</c:v>
                </c:pt>
                <c:pt idx="1205">
                  <c:v>658</c:v>
                </c:pt>
                <c:pt idx="1206">
                  <c:v>658</c:v>
                </c:pt>
                <c:pt idx="1207">
                  <c:v>658</c:v>
                </c:pt>
                <c:pt idx="1208">
                  <c:v>658</c:v>
                </c:pt>
                <c:pt idx="1209">
                  <c:v>657</c:v>
                </c:pt>
                <c:pt idx="1210">
                  <c:v>656</c:v>
                </c:pt>
                <c:pt idx="1211">
                  <c:v>656</c:v>
                </c:pt>
                <c:pt idx="1212">
                  <c:v>655</c:v>
                </c:pt>
                <c:pt idx="1213">
                  <c:v>654</c:v>
                </c:pt>
                <c:pt idx="1214">
                  <c:v>654</c:v>
                </c:pt>
                <c:pt idx="1215">
                  <c:v>653</c:v>
                </c:pt>
                <c:pt idx="1216">
                  <c:v>653</c:v>
                </c:pt>
                <c:pt idx="1217">
                  <c:v>653</c:v>
                </c:pt>
                <c:pt idx="1218">
                  <c:v>652</c:v>
                </c:pt>
                <c:pt idx="1219">
                  <c:v>652</c:v>
                </c:pt>
                <c:pt idx="1220">
                  <c:v>652</c:v>
                </c:pt>
                <c:pt idx="1221">
                  <c:v>651</c:v>
                </c:pt>
                <c:pt idx="1222">
                  <c:v>650</c:v>
                </c:pt>
                <c:pt idx="1223">
                  <c:v>648</c:v>
                </c:pt>
                <c:pt idx="1224">
                  <c:v>648</c:v>
                </c:pt>
                <c:pt idx="1225">
                  <c:v>647</c:v>
                </c:pt>
                <c:pt idx="1226">
                  <c:v>646</c:v>
                </c:pt>
                <c:pt idx="1227">
                  <c:v>646</c:v>
                </c:pt>
                <c:pt idx="1228">
                  <c:v>645</c:v>
                </c:pt>
                <c:pt idx="1229">
                  <c:v>643</c:v>
                </c:pt>
                <c:pt idx="1230">
                  <c:v>643</c:v>
                </c:pt>
                <c:pt idx="1231">
                  <c:v>641</c:v>
                </c:pt>
                <c:pt idx="1232">
                  <c:v>640</c:v>
                </c:pt>
                <c:pt idx="1233">
                  <c:v>640</c:v>
                </c:pt>
                <c:pt idx="1234">
                  <c:v>639</c:v>
                </c:pt>
                <c:pt idx="1235">
                  <c:v>639</c:v>
                </c:pt>
                <c:pt idx="1236">
                  <c:v>639</c:v>
                </c:pt>
                <c:pt idx="1237">
                  <c:v>638</c:v>
                </c:pt>
                <c:pt idx="1238">
                  <c:v>637</c:v>
                </c:pt>
                <c:pt idx="1239">
                  <c:v>636</c:v>
                </c:pt>
                <c:pt idx="1240">
                  <c:v>636</c:v>
                </c:pt>
                <c:pt idx="1241">
                  <c:v>636</c:v>
                </c:pt>
                <c:pt idx="1242">
                  <c:v>635</c:v>
                </c:pt>
                <c:pt idx="1243">
                  <c:v>635</c:v>
                </c:pt>
                <c:pt idx="1244">
                  <c:v>632</c:v>
                </c:pt>
                <c:pt idx="1245">
                  <c:v>631</c:v>
                </c:pt>
                <c:pt idx="1246">
                  <c:v>630</c:v>
                </c:pt>
                <c:pt idx="1247">
                  <c:v>629</c:v>
                </c:pt>
                <c:pt idx="1248">
                  <c:v>629</c:v>
                </c:pt>
                <c:pt idx="1249">
                  <c:v>629</c:v>
                </c:pt>
                <c:pt idx="1250">
                  <c:v>628</c:v>
                </c:pt>
                <c:pt idx="1251">
                  <c:v>627</c:v>
                </c:pt>
                <c:pt idx="1252">
                  <c:v>626</c:v>
                </c:pt>
                <c:pt idx="1253">
                  <c:v>626</c:v>
                </c:pt>
                <c:pt idx="1254">
                  <c:v>626</c:v>
                </c:pt>
                <c:pt idx="1255">
                  <c:v>625</c:v>
                </c:pt>
                <c:pt idx="1256">
                  <c:v>625</c:v>
                </c:pt>
                <c:pt idx="1257">
                  <c:v>624</c:v>
                </c:pt>
                <c:pt idx="1258">
                  <c:v>622</c:v>
                </c:pt>
                <c:pt idx="1259">
                  <c:v>621</c:v>
                </c:pt>
                <c:pt idx="1260">
                  <c:v>621</c:v>
                </c:pt>
                <c:pt idx="1261">
                  <c:v>620</c:v>
                </c:pt>
                <c:pt idx="1262">
                  <c:v>620</c:v>
                </c:pt>
                <c:pt idx="1263">
                  <c:v>619</c:v>
                </c:pt>
                <c:pt idx="1264">
                  <c:v>618</c:v>
                </c:pt>
                <c:pt idx="1265">
                  <c:v>616</c:v>
                </c:pt>
                <c:pt idx="1266">
                  <c:v>616</c:v>
                </c:pt>
                <c:pt idx="1267">
                  <c:v>615</c:v>
                </c:pt>
                <c:pt idx="1268">
                  <c:v>615</c:v>
                </c:pt>
                <c:pt idx="1269">
                  <c:v>615</c:v>
                </c:pt>
                <c:pt idx="1270">
                  <c:v>614</c:v>
                </c:pt>
                <c:pt idx="1271">
                  <c:v>614</c:v>
                </c:pt>
                <c:pt idx="1272">
                  <c:v>613</c:v>
                </c:pt>
                <c:pt idx="1273">
                  <c:v>612</c:v>
                </c:pt>
                <c:pt idx="1274">
                  <c:v>612</c:v>
                </c:pt>
                <c:pt idx="1275">
                  <c:v>611</c:v>
                </c:pt>
                <c:pt idx="1276">
                  <c:v>611</c:v>
                </c:pt>
                <c:pt idx="1277">
                  <c:v>608</c:v>
                </c:pt>
                <c:pt idx="1278">
                  <c:v>608</c:v>
                </c:pt>
                <c:pt idx="1279">
                  <c:v>607</c:v>
                </c:pt>
                <c:pt idx="1280">
                  <c:v>607</c:v>
                </c:pt>
                <c:pt idx="1281">
                  <c:v>606</c:v>
                </c:pt>
                <c:pt idx="1282">
                  <c:v>605</c:v>
                </c:pt>
                <c:pt idx="1283">
                  <c:v>605</c:v>
                </c:pt>
                <c:pt idx="1284">
                  <c:v>604</c:v>
                </c:pt>
                <c:pt idx="1285">
                  <c:v>604</c:v>
                </c:pt>
                <c:pt idx="1286">
                  <c:v>603</c:v>
                </c:pt>
                <c:pt idx="1287">
                  <c:v>602</c:v>
                </c:pt>
                <c:pt idx="1288">
                  <c:v>602</c:v>
                </c:pt>
                <c:pt idx="1289">
                  <c:v>602</c:v>
                </c:pt>
                <c:pt idx="1290">
                  <c:v>602</c:v>
                </c:pt>
                <c:pt idx="1291">
                  <c:v>601</c:v>
                </c:pt>
                <c:pt idx="1292">
                  <c:v>601</c:v>
                </c:pt>
                <c:pt idx="1293">
                  <c:v>600</c:v>
                </c:pt>
                <c:pt idx="1294">
                  <c:v>599</c:v>
                </c:pt>
                <c:pt idx="1295">
                  <c:v>599</c:v>
                </c:pt>
                <c:pt idx="1296">
                  <c:v>599</c:v>
                </c:pt>
                <c:pt idx="1297">
                  <c:v>599</c:v>
                </c:pt>
                <c:pt idx="1298">
                  <c:v>598</c:v>
                </c:pt>
                <c:pt idx="1299">
                  <c:v>597</c:v>
                </c:pt>
                <c:pt idx="1300">
                  <c:v>597</c:v>
                </c:pt>
                <c:pt idx="1301">
                  <c:v>596</c:v>
                </c:pt>
                <c:pt idx="1302">
                  <c:v>595</c:v>
                </c:pt>
                <c:pt idx="1303">
                  <c:v>594</c:v>
                </c:pt>
                <c:pt idx="1304">
                  <c:v>593</c:v>
                </c:pt>
                <c:pt idx="1305">
                  <c:v>591</c:v>
                </c:pt>
                <c:pt idx="1306">
                  <c:v>591</c:v>
                </c:pt>
                <c:pt idx="1307">
                  <c:v>591</c:v>
                </c:pt>
                <c:pt idx="1308">
                  <c:v>590</c:v>
                </c:pt>
                <c:pt idx="1309">
                  <c:v>590</c:v>
                </c:pt>
                <c:pt idx="1310">
                  <c:v>589</c:v>
                </c:pt>
                <c:pt idx="1311">
                  <c:v>589</c:v>
                </c:pt>
                <c:pt idx="1312">
                  <c:v>589</c:v>
                </c:pt>
                <c:pt idx="1313">
                  <c:v>587</c:v>
                </c:pt>
                <c:pt idx="1314">
                  <c:v>587</c:v>
                </c:pt>
                <c:pt idx="1315">
                  <c:v>586</c:v>
                </c:pt>
                <c:pt idx="1316">
                  <c:v>585</c:v>
                </c:pt>
                <c:pt idx="1317">
                  <c:v>584</c:v>
                </c:pt>
                <c:pt idx="1318">
                  <c:v>583</c:v>
                </c:pt>
                <c:pt idx="1319">
                  <c:v>582</c:v>
                </c:pt>
                <c:pt idx="1320">
                  <c:v>581</c:v>
                </c:pt>
                <c:pt idx="1321">
                  <c:v>580</c:v>
                </c:pt>
                <c:pt idx="1322">
                  <c:v>580</c:v>
                </c:pt>
                <c:pt idx="1323">
                  <c:v>579</c:v>
                </c:pt>
                <c:pt idx="1324">
                  <c:v>578</c:v>
                </c:pt>
                <c:pt idx="1325">
                  <c:v>577</c:v>
                </c:pt>
                <c:pt idx="1326">
                  <c:v>576</c:v>
                </c:pt>
                <c:pt idx="1327">
                  <c:v>576</c:v>
                </c:pt>
                <c:pt idx="1328">
                  <c:v>573</c:v>
                </c:pt>
                <c:pt idx="1329">
                  <c:v>573</c:v>
                </c:pt>
                <c:pt idx="1330">
                  <c:v>572</c:v>
                </c:pt>
                <c:pt idx="1331">
                  <c:v>572</c:v>
                </c:pt>
                <c:pt idx="1332">
                  <c:v>570</c:v>
                </c:pt>
                <c:pt idx="1333">
                  <c:v>570</c:v>
                </c:pt>
                <c:pt idx="1334">
                  <c:v>570</c:v>
                </c:pt>
                <c:pt idx="1335">
                  <c:v>569</c:v>
                </c:pt>
                <c:pt idx="1336">
                  <c:v>568</c:v>
                </c:pt>
                <c:pt idx="1337">
                  <c:v>567</c:v>
                </c:pt>
                <c:pt idx="1338">
                  <c:v>567</c:v>
                </c:pt>
                <c:pt idx="1339">
                  <c:v>566</c:v>
                </c:pt>
                <c:pt idx="1340">
                  <c:v>566</c:v>
                </c:pt>
                <c:pt idx="1341">
                  <c:v>565</c:v>
                </c:pt>
                <c:pt idx="1342">
                  <c:v>565</c:v>
                </c:pt>
                <c:pt idx="1343">
                  <c:v>565</c:v>
                </c:pt>
                <c:pt idx="1344">
                  <c:v>565</c:v>
                </c:pt>
                <c:pt idx="1345">
                  <c:v>565</c:v>
                </c:pt>
                <c:pt idx="1346">
                  <c:v>564</c:v>
                </c:pt>
                <c:pt idx="1347">
                  <c:v>564</c:v>
                </c:pt>
                <c:pt idx="1348">
                  <c:v>564</c:v>
                </c:pt>
                <c:pt idx="1349">
                  <c:v>562</c:v>
                </c:pt>
                <c:pt idx="1350">
                  <c:v>561</c:v>
                </c:pt>
                <c:pt idx="1351">
                  <c:v>561</c:v>
                </c:pt>
                <c:pt idx="1352">
                  <c:v>560</c:v>
                </c:pt>
                <c:pt idx="1353">
                  <c:v>560</c:v>
                </c:pt>
                <c:pt idx="1354">
                  <c:v>560</c:v>
                </c:pt>
                <c:pt idx="1355">
                  <c:v>560</c:v>
                </c:pt>
                <c:pt idx="1356">
                  <c:v>559</c:v>
                </c:pt>
                <c:pt idx="1357">
                  <c:v>559</c:v>
                </c:pt>
                <c:pt idx="1358">
                  <c:v>558</c:v>
                </c:pt>
                <c:pt idx="1359">
                  <c:v>558</c:v>
                </c:pt>
                <c:pt idx="1360">
                  <c:v>558</c:v>
                </c:pt>
                <c:pt idx="1361">
                  <c:v>557</c:v>
                </c:pt>
                <c:pt idx="1362">
                  <c:v>555</c:v>
                </c:pt>
                <c:pt idx="1363">
                  <c:v>555</c:v>
                </c:pt>
                <c:pt idx="1364">
                  <c:v>554</c:v>
                </c:pt>
                <c:pt idx="1365">
                  <c:v>554</c:v>
                </c:pt>
                <c:pt idx="1366">
                  <c:v>553</c:v>
                </c:pt>
                <c:pt idx="1367">
                  <c:v>552</c:v>
                </c:pt>
                <c:pt idx="1368">
                  <c:v>552</c:v>
                </c:pt>
                <c:pt idx="1369">
                  <c:v>551</c:v>
                </c:pt>
                <c:pt idx="1370">
                  <c:v>551</c:v>
                </c:pt>
                <c:pt idx="1371">
                  <c:v>551</c:v>
                </c:pt>
                <c:pt idx="1372">
                  <c:v>550</c:v>
                </c:pt>
                <c:pt idx="1373">
                  <c:v>548</c:v>
                </c:pt>
                <c:pt idx="1374">
                  <c:v>547</c:v>
                </c:pt>
                <c:pt idx="1375">
                  <c:v>547</c:v>
                </c:pt>
                <c:pt idx="1376">
                  <c:v>547</c:v>
                </c:pt>
                <c:pt idx="1377">
                  <c:v>546</c:v>
                </c:pt>
                <c:pt idx="1378">
                  <c:v>545</c:v>
                </c:pt>
                <c:pt idx="1379">
                  <c:v>545</c:v>
                </c:pt>
                <c:pt idx="1380">
                  <c:v>545</c:v>
                </c:pt>
                <c:pt idx="1381">
                  <c:v>544</c:v>
                </c:pt>
                <c:pt idx="1382">
                  <c:v>543</c:v>
                </c:pt>
                <c:pt idx="1383">
                  <c:v>543</c:v>
                </c:pt>
                <c:pt idx="1384">
                  <c:v>542</c:v>
                </c:pt>
                <c:pt idx="1385">
                  <c:v>542</c:v>
                </c:pt>
                <c:pt idx="1386">
                  <c:v>541</c:v>
                </c:pt>
                <c:pt idx="1387">
                  <c:v>541</c:v>
                </c:pt>
                <c:pt idx="1388">
                  <c:v>540</c:v>
                </c:pt>
                <c:pt idx="1389">
                  <c:v>540</c:v>
                </c:pt>
                <c:pt idx="1390">
                  <c:v>539</c:v>
                </c:pt>
                <c:pt idx="1391">
                  <c:v>538</c:v>
                </c:pt>
                <c:pt idx="1392">
                  <c:v>538</c:v>
                </c:pt>
                <c:pt idx="1393">
                  <c:v>537</c:v>
                </c:pt>
                <c:pt idx="1394">
                  <c:v>536</c:v>
                </c:pt>
                <c:pt idx="1395">
                  <c:v>536</c:v>
                </c:pt>
                <c:pt idx="1396">
                  <c:v>535</c:v>
                </c:pt>
                <c:pt idx="1397">
                  <c:v>535</c:v>
                </c:pt>
                <c:pt idx="1398">
                  <c:v>534</c:v>
                </c:pt>
                <c:pt idx="1399">
                  <c:v>534</c:v>
                </c:pt>
                <c:pt idx="1400">
                  <c:v>533</c:v>
                </c:pt>
                <c:pt idx="1401">
                  <c:v>533</c:v>
                </c:pt>
                <c:pt idx="1402">
                  <c:v>533</c:v>
                </c:pt>
                <c:pt idx="1403">
                  <c:v>532</c:v>
                </c:pt>
                <c:pt idx="1404">
                  <c:v>532</c:v>
                </c:pt>
                <c:pt idx="1405">
                  <c:v>531</c:v>
                </c:pt>
                <c:pt idx="1406">
                  <c:v>530</c:v>
                </c:pt>
                <c:pt idx="1407">
                  <c:v>530</c:v>
                </c:pt>
                <c:pt idx="1408">
                  <c:v>530</c:v>
                </c:pt>
                <c:pt idx="1409">
                  <c:v>529</c:v>
                </c:pt>
                <c:pt idx="1410">
                  <c:v>529</c:v>
                </c:pt>
                <c:pt idx="1411">
                  <c:v>528</c:v>
                </c:pt>
                <c:pt idx="1412">
                  <c:v>528</c:v>
                </c:pt>
                <c:pt idx="1413">
                  <c:v>527</c:v>
                </c:pt>
                <c:pt idx="1414">
                  <c:v>526</c:v>
                </c:pt>
                <c:pt idx="1415">
                  <c:v>526</c:v>
                </c:pt>
                <c:pt idx="1416">
                  <c:v>526</c:v>
                </c:pt>
                <c:pt idx="1417">
                  <c:v>526</c:v>
                </c:pt>
                <c:pt idx="1418">
                  <c:v>525</c:v>
                </c:pt>
                <c:pt idx="1419">
                  <c:v>525</c:v>
                </c:pt>
                <c:pt idx="1420">
                  <c:v>524</c:v>
                </c:pt>
                <c:pt idx="1421">
                  <c:v>524</c:v>
                </c:pt>
                <c:pt idx="1422">
                  <c:v>524</c:v>
                </c:pt>
                <c:pt idx="1423">
                  <c:v>524</c:v>
                </c:pt>
                <c:pt idx="1424">
                  <c:v>524</c:v>
                </c:pt>
                <c:pt idx="1425">
                  <c:v>523</c:v>
                </c:pt>
                <c:pt idx="1426">
                  <c:v>522</c:v>
                </c:pt>
                <c:pt idx="1427">
                  <c:v>522</c:v>
                </c:pt>
                <c:pt idx="1428">
                  <c:v>520</c:v>
                </c:pt>
                <c:pt idx="1429">
                  <c:v>520</c:v>
                </c:pt>
                <c:pt idx="1430">
                  <c:v>519</c:v>
                </c:pt>
                <c:pt idx="1431">
                  <c:v>519</c:v>
                </c:pt>
                <c:pt idx="1432">
                  <c:v>519</c:v>
                </c:pt>
                <c:pt idx="1433">
                  <c:v>519</c:v>
                </c:pt>
                <c:pt idx="1434">
                  <c:v>519</c:v>
                </c:pt>
                <c:pt idx="1435">
                  <c:v>518</c:v>
                </c:pt>
                <c:pt idx="1436">
                  <c:v>518</c:v>
                </c:pt>
                <c:pt idx="1437">
                  <c:v>517</c:v>
                </c:pt>
                <c:pt idx="1438">
                  <c:v>517</c:v>
                </c:pt>
                <c:pt idx="1439">
                  <c:v>517</c:v>
                </c:pt>
                <c:pt idx="1440">
                  <c:v>516</c:v>
                </c:pt>
                <c:pt idx="1441">
                  <c:v>516</c:v>
                </c:pt>
                <c:pt idx="1442">
                  <c:v>515</c:v>
                </c:pt>
                <c:pt idx="1443">
                  <c:v>515</c:v>
                </c:pt>
                <c:pt idx="1444">
                  <c:v>514</c:v>
                </c:pt>
                <c:pt idx="1445">
                  <c:v>514</c:v>
                </c:pt>
                <c:pt idx="1446">
                  <c:v>513</c:v>
                </c:pt>
                <c:pt idx="1447">
                  <c:v>512</c:v>
                </c:pt>
                <c:pt idx="1448">
                  <c:v>512</c:v>
                </c:pt>
                <c:pt idx="1449">
                  <c:v>511</c:v>
                </c:pt>
                <c:pt idx="1450">
                  <c:v>511</c:v>
                </c:pt>
                <c:pt idx="1451">
                  <c:v>511</c:v>
                </c:pt>
                <c:pt idx="1452">
                  <c:v>510</c:v>
                </c:pt>
                <c:pt idx="1453">
                  <c:v>510</c:v>
                </c:pt>
                <c:pt idx="1454">
                  <c:v>510</c:v>
                </c:pt>
                <c:pt idx="1455">
                  <c:v>510</c:v>
                </c:pt>
                <c:pt idx="1456">
                  <c:v>509</c:v>
                </c:pt>
                <c:pt idx="1457">
                  <c:v>509</c:v>
                </c:pt>
                <c:pt idx="1458">
                  <c:v>508</c:v>
                </c:pt>
                <c:pt idx="1459">
                  <c:v>508</c:v>
                </c:pt>
                <c:pt idx="1460">
                  <c:v>508</c:v>
                </c:pt>
                <c:pt idx="1461">
                  <c:v>507</c:v>
                </c:pt>
                <c:pt idx="1462">
                  <c:v>507</c:v>
                </c:pt>
                <c:pt idx="1463">
                  <c:v>507</c:v>
                </c:pt>
                <c:pt idx="1464">
                  <c:v>507</c:v>
                </c:pt>
                <c:pt idx="1465">
                  <c:v>506</c:v>
                </c:pt>
                <c:pt idx="1466">
                  <c:v>506</c:v>
                </c:pt>
                <c:pt idx="1467">
                  <c:v>505</c:v>
                </c:pt>
                <c:pt idx="1468">
                  <c:v>504</c:v>
                </c:pt>
                <c:pt idx="1469">
                  <c:v>504</c:v>
                </c:pt>
                <c:pt idx="1470">
                  <c:v>504</c:v>
                </c:pt>
                <c:pt idx="1471">
                  <c:v>503</c:v>
                </c:pt>
                <c:pt idx="1472">
                  <c:v>503</c:v>
                </c:pt>
                <c:pt idx="1473">
                  <c:v>503</c:v>
                </c:pt>
                <c:pt idx="1474">
                  <c:v>503</c:v>
                </c:pt>
                <c:pt idx="1475">
                  <c:v>502</c:v>
                </c:pt>
                <c:pt idx="1476">
                  <c:v>502</c:v>
                </c:pt>
                <c:pt idx="1477">
                  <c:v>502</c:v>
                </c:pt>
                <c:pt idx="1478">
                  <c:v>502</c:v>
                </c:pt>
                <c:pt idx="1479">
                  <c:v>501</c:v>
                </c:pt>
                <c:pt idx="1480">
                  <c:v>501</c:v>
                </c:pt>
                <c:pt idx="1481">
                  <c:v>501</c:v>
                </c:pt>
                <c:pt idx="1482">
                  <c:v>501</c:v>
                </c:pt>
                <c:pt idx="1483">
                  <c:v>500</c:v>
                </c:pt>
                <c:pt idx="1484">
                  <c:v>499</c:v>
                </c:pt>
                <c:pt idx="1485">
                  <c:v>499</c:v>
                </c:pt>
                <c:pt idx="1486">
                  <c:v>499</c:v>
                </c:pt>
                <c:pt idx="1487">
                  <c:v>499</c:v>
                </c:pt>
                <c:pt idx="1488">
                  <c:v>498</c:v>
                </c:pt>
                <c:pt idx="1489">
                  <c:v>497</c:v>
                </c:pt>
                <c:pt idx="1490">
                  <c:v>497</c:v>
                </c:pt>
                <c:pt idx="1491">
                  <c:v>496</c:v>
                </c:pt>
                <c:pt idx="1492">
                  <c:v>496</c:v>
                </c:pt>
                <c:pt idx="1493">
                  <c:v>495</c:v>
                </c:pt>
                <c:pt idx="1494">
                  <c:v>495</c:v>
                </c:pt>
                <c:pt idx="1495">
                  <c:v>494</c:v>
                </c:pt>
                <c:pt idx="1496">
                  <c:v>493</c:v>
                </c:pt>
                <c:pt idx="1497">
                  <c:v>490</c:v>
                </c:pt>
                <c:pt idx="1498">
                  <c:v>490</c:v>
                </c:pt>
                <c:pt idx="1499">
                  <c:v>490</c:v>
                </c:pt>
                <c:pt idx="1500">
                  <c:v>490</c:v>
                </c:pt>
                <c:pt idx="1501">
                  <c:v>490</c:v>
                </c:pt>
                <c:pt idx="1502">
                  <c:v>489</c:v>
                </c:pt>
                <c:pt idx="1503">
                  <c:v>488</c:v>
                </c:pt>
                <c:pt idx="1504">
                  <c:v>488</c:v>
                </c:pt>
                <c:pt idx="1505">
                  <c:v>488</c:v>
                </c:pt>
                <c:pt idx="1506">
                  <c:v>488</c:v>
                </c:pt>
                <c:pt idx="1507">
                  <c:v>488</c:v>
                </c:pt>
                <c:pt idx="1508">
                  <c:v>487</c:v>
                </c:pt>
                <c:pt idx="1509">
                  <c:v>487</c:v>
                </c:pt>
                <c:pt idx="1510">
                  <c:v>487</c:v>
                </c:pt>
                <c:pt idx="1511">
                  <c:v>487</c:v>
                </c:pt>
                <c:pt idx="1512">
                  <c:v>486</c:v>
                </c:pt>
                <c:pt idx="1513">
                  <c:v>486</c:v>
                </c:pt>
                <c:pt idx="1514">
                  <c:v>485</c:v>
                </c:pt>
                <c:pt idx="1515">
                  <c:v>485</c:v>
                </c:pt>
                <c:pt idx="1516">
                  <c:v>485</c:v>
                </c:pt>
                <c:pt idx="1517">
                  <c:v>485</c:v>
                </c:pt>
                <c:pt idx="1518">
                  <c:v>484</c:v>
                </c:pt>
                <c:pt idx="1519">
                  <c:v>482</c:v>
                </c:pt>
                <c:pt idx="1520">
                  <c:v>482</c:v>
                </c:pt>
                <c:pt idx="1521">
                  <c:v>481</c:v>
                </c:pt>
                <c:pt idx="1522">
                  <c:v>481</c:v>
                </c:pt>
                <c:pt idx="1523">
                  <c:v>480</c:v>
                </c:pt>
                <c:pt idx="1524">
                  <c:v>480</c:v>
                </c:pt>
                <c:pt idx="1525">
                  <c:v>478</c:v>
                </c:pt>
                <c:pt idx="1526">
                  <c:v>477</c:v>
                </c:pt>
                <c:pt idx="1527">
                  <c:v>476</c:v>
                </c:pt>
                <c:pt idx="1528">
                  <c:v>474</c:v>
                </c:pt>
                <c:pt idx="1529">
                  <c:v>474</c:v>
                </c:pt>
                <c:pt idx="1530">
                  <c:v>474</c:v>
                </c:pt>
                <c:pt idx="1531">
                  <c:v>474</c:v>
                </c:pt>
                <c:pt idx="1532">
                  <c:v>473</c:v>
                </c:pt>
                <c:pt idx="1533">
                  <c:v>473</c:v>
                </c:pt>
                <c:pt idx="1534">
                  <c:v>472</c:v>
                </c:pt>
                <c:pt idx="1535">
                  <c:v>472</c:v>
                </c:pt>
                <c:pt idx="1536">
                  <c:v>472</c:v>
                </c:pt>
                <c:pt idx="1537">
                  <c:v>472</c:v>
                </c:pt>
                <c:pt idx="1538">
                  <c:v>472</c:v>
                </c:pt>
                <c:pt idx="1539">
                  <c:v>471</c:v>
                </c:pt>
                <c:pt idx="1540">
                  <c:v>471</c:v>
                </c:pt>
                <c:pt idx="1541">
                  <c:v>471</c:v>
                </c:pt>
                <c:pt idx="1542">
                  <c:v>470</c:v>
                </c:pt>
                <c:pt idx="1543">
                  <c:v>470</c:v>
                </c:pt>
                <c:pt idx="1544">
                  <c:v>470</c:v>
                </c:pt>
                <c:pt idx="1545">
                  <c:v>470</c:v>
                </c:pt>
                <c:pt idx="1546">
                  <c:v>470</c:v>
                </c:pt>
                <c:pt idx="1547">
                  <c:v>469</c:v>
                </c:pt>
                <c:pt idx="1548">
                  <c:v>469</c:v>
                </c:pt>
                <c:pt idx="1549">
                  <c:v>468</c:v>
                </c:pt>
                <c:pt idx="1550">
                  <c:v>467</c:v>
                </c:pt>
                <c:pt idx="1551">
                  <c:v>467</c:v>
                </c:pt>
                <c:pt idx="1552">
                  <c:v>467</c:v>
                </c:pt>
                <c:pt idx="1553">
                  <c:v>467</c:v>
                </c:pt>
                <c:pt idx="1554">
                  <c:v>467</c:v>
                </c:pt>
                <c:pt idx="1555">
                  <c:v>467</c:v>
                </c:pt>
                <c:pt idx="1556">
                  <c:v>466</c:v>
                </c:pt>
                <c:pt idx="1557">
                  <c:v>466</c:v>
                </c:pt>
                <c:pt idx="1558">
                  <c:v>465</c:v>
                </c:pt>
                <c:pt idx="1559">
                  <c:v>465</c:v>
                </c:pt>
                <c:pt idx="1560">
                  <c:v>465</c:v>
                </c:pt>
                <c:pt idx="1561">
                  <c:v>464</c:v>
                </c:pt>
                <c:pt idx="1562">
                  <c:v>464</c:v>
                </c:pt>
                <c:pt idx="1563">
                  <c:v>464</c:v>
                </c:pt>
                <c:pt idx="1564">
                  <c:v>464</c:v>
                </c:pt>
                <c:pt idx="1565">
                  <c:v>463</c:v>
                </c:pt>
                <c:pt idx="1566">
                  <c:v>463</c:v>
                </c:pt>
                <c:pt idx="1567">
                  <c:v>461</c:v>
                </c:pt>
                <c:pt idx="1568">
                  <c:v>461</c:v>
                </c:pt>
                <c:pt idx="1569">
                  <c:v>461</c:v>
                </c:pt>
                <c:pt idx="1570">
                  <c:v>461</c:v>
                </c:pt>
                <c:pt idx="1571">
                  <c:v>459</c:v>
                </c:pt>
                <c:pt idx="1572">
                  <c:v>459</c:v>
                </c:pt>
                <c:pt idx="1573">
                  <c:v>459</c:v>
                </c:pt>
                <c:pt idx="1574">
                  <c:v>459</c:v>
                </c:pt>
                <c:pt idx="1575">
                  <c:v>459</c:v>
                </c:pt>
                <c:pt idx="1576">
                  <c:v>458</c:v>
                </c:pt>
                <c:pt idx="1577">
                  <c:v>458</c:v>
                </c:pt>
                <c:pt idx="1578">
                  <c:v>457</c:v>
                </c:pt>
                <c:pt idx="1579">
                  <c:v>457</c:v>
                </c:pt>
                <c:pt idx="1580">
                  <c:v>455</c:v>
                </c:pt>
                <c:pt idx="1581">
                  <c:v>455</c:v>
                </c:pt>
                <c:pt idx="1582">
                  <c:v>455</c:v>
                </c:pt>
                <c:pt idx="1583">
                  <c:v>455</c:v>
                </c:pt>
                <c:pt idx="1584">
                  <c:v>454</c:v>
                </c:pt>
                <c:pt idx="1585">
                  <c:v>453</c:v>
                </c:pt>
                <c:pt idx="1586">
                  <c:v>453</c:v>
                </c:pt>
                <c:pt idx="1587">
                  <c:v>453</c:v>
                </c:pt>
                <c:pt idx="1588">
                  <c:v>453</c:v>
                </c:pt>
                <c:pt idx="1589">
                  <c:v>453</c:v>
                </c:pt>
                <c:pt idx="1590">
                  <c:v>452</c:v>
                </c:pt>
                <c:pt idx="1591">
                  <c:v>451</c:v>
                </c:pt>
                <c:pt idx="1592">
                  <c:v>450</c:v>
                </c:pt>
                <c:pt idx="1593">
                  <c:v>450</c:v>
                </c:pt>
                <c:pt idx="1594">
                  <c:v>450</c:v>
                </c:pt>
                <c:pt idx="1595">
                  <c:v>450</c:v>
                </c:pt>
                <c:pt idx="1596">
                  <c:v>450</c:v>
                </c:pt>
                <c:pt idx="1597">
                  <c:v>449</c:v>
                </c:pt>
                <c:pt idx="1598">
                  <c:v>449</c:v>
                </c:pt>
                <c:pt idx="1599">
                  <c:v>449</c:v>
                </c:pt>
                <c:pt idx="1600">
                  <c:v>448</c:v>
                </c:pt>
                <c:pt idx="1601">
                  <c:v>448</c:v>
                </c:pt>
                <c:pt idx="1602">
                  <c:v>447</c:v>
                </c:pt>
                <c:pt idx="1603">
                  <c:v>447</c:v>
                </c:pt>
                <c:pt idx="1604">
                  <c:v>447</c:v>
                </c:pt>
                <c:pt idx="1605">
                  <c:v>447</c:v>
                </c:pt>
                <c:pt idx="1606">
                  <c:v>447</c:v>
                </c:pt>
                <c:pt idx="1607">
                  <c:v>446</c:v>
                </c:pt>
                <c:pt idx="1608">
                  <c:v>446</c:v>
                </c:pt>
                <c:pt idx="1609">
                  <c:v>446</c:v>
                </c:pt>
                <c:pt idx="1610">
                  <c:v>445</c:v>
                </c:pt>
                <c:pt idx="1611">
                  <c:v>445</c:v>
                </c:pt>
                <c:pt idx="1612">
                  <c:v>445</c:v>
                </c:pt>
                <c:pt idx="1613">
                  <c:v>445</c:v>
                </c:pt>
                <c:pt idx="1614">
                  <c:v>444</c:v>
                </c:pt>
                <c:pt idx="1615">
                  <c:v>444</c:v>
                </c:pt>
                <c:pt idx="1616">
                  <c:v>444</c:v>
                </c:pt>
                <c:pt idx="1617">
                  <c:v>444</c:v>
                </c:pt>
                <c:pt idx="1618">
                  <c:v>444</c:v>
                </c:pt>
                <c:pt idx="1619">
                  <c:v>443</c:v>
                </c:pt>
                <c:pt idx="1620">
                  <c:v>443</c:v>
                </c:pt>
                <c:pt idx="1621">
                  <c:v>443</c:v>
                </c:pt>
                <c:pt idx="1622">
                  <c:v>442</c:v>
                </c:pt>
                <c:pt idx="1623">
                  <c:v>442</c:v>
                </c:pt>
                <c:pt idx="1624">
                  <c:v>442</c:v>
                </c:pt>
                <c:pt idx="1625">
                  <c:v>442</c:v>
                </c:pt>
                <c:pt idx="1626">
                  <c:v>440</c:v>
                </c:pt>
                <c:pt idx="1627">
                  <c:v>440</c:v>
                </c:pt>
                <c:pt idx="1628">
                  <c:v>440</c:v>
                </c:pt>
                <c:pt idx="1629">
                  <c:v>440</c:v>
                </c:pt>
                <c:pt idx="1630">
                  <c:v>439</c:v>
                </c:pt>
                <c:pt idx="1631">
                  <c:v>438</c:v>
                </c:pt>
                <c:pt idx="1632">
                  <c:v>438</c:v>
                </c:pt>
                <c:pt idx="1633">
                  <c:v>438</c:v>
                </c:pt>
                <c:pt idx="1634">
                  <c:v>437</c:v>
                </c:pt>
                <c:pt idx="1635">
                  <c:v>437</c:v>
                </c:pt>
                <c:pt idx="1636">
                  <c:v>437</c:v>
                </c:pt>
                <c:pt idx="1637">
                  <c:v>437</c:v>
                </c:pt>
                <c:pt idx="1638">
                  <c:v>437</c:v>
                </c:pt>
                <c:pt idx="1639">
                  <c:v>437</c:v>
                </c:pt>
                <c:pt idx="1640">
                  <c:v>436</c:v>
                </c:pt>
                <c:pt idx="1641">
                  <c:v>436</c:v>
                </c:pt>
                <c:pt idx="1642">
                  <c:v>436</c:v>
                </c:pt>
                <c:pt idx="1643">
                  <c:v>436</c:v>
                </c:pt>
                <c:pt idx="1644">
                  <c:v>435</c:v>
                </c:pt>
                <c:pt idx="1645">
                  <c:v>435</c:v>
                </c:pt>
                <c:pt idx="1646">
                  <c:v>435</c:v>
                </c:pt>
                <c:pt idx="1647">
                  <c:v>433</c:v>
                </c:pt>
                <c:pt idx="1648">
                  <c:v>433</c:v>
                </c:pt>
                <c:pt idx="1649">
                  <c:v>433</c:v>
                </c:pt>
                <c:pt idx="1650">
                  <c:v>433</c:v>
                </c:pt>
                <c:pt idx="1651">
                  <c:v>433</c:v>
                </c:pt>
                <c:pt idx="1652">
                  <c:v>432</c:v>
                </c:pt>
                <c:pt idx="1653">
                  <c:v>432</c:v>
                </c:pt>
                <c:pt idx="1654">
                  <c:v>432</c:v>
                </c:pt>
                <c:pt idx="1655">
                  <c:v>432</c:v>
                </c:pt>
                <c:pt idx="1656">
                  <c:v>431</c:v>
                </c:pt>
                <c:pt idx="1657">
                  <c:v>431</c:v>
                </c:pt>
                <c:pt idx="1658">
                  <c:v>430</c:v>
                </c:pt>
                <c:pt idx="1659">
                  <c:v>429</c:v>
                </c:pt>
                <c:pt idx="1660">
                  <c:v>429</c:v>
                </c:pt>
                <c:pt idx="1661">
                  <c:v>429</c:v>
                </c:pt>
                <c:pt idx="1662">
                  <c:v>427</c:v>
                </c:pt>
                <c:pt idx="1663">
                  <c:v>427</c:v>
                </c:pt>
                <c:pt idx="1664">
                  <c:v>427</c:v>
                </c:pt>
                <c:pt idx="1665">
                  <c:v>427</c:v>
                </c:pt>
                <c:pt idx="1666">
                  <c:v>426</c:v>
                </c:pt>
                <c:pt idx="1667">
                  <c:v>426</c:v>
                </c:pt>
                <c:pt idx="1668">
                  <c:v>425</c:v>
                </c:pt>
                <c:pt idx="1669">
                  <c:v>425</c:v>
                </c:pt>
                <c:pt idx="1670">
                  <c:v>425</c:v>
                </c:pt>
                <c:pt idx="1671">
                  <c:v>425</c:v>
                </c:pt>
                <c:pt idx="1672">
                  <c:v>425</c:v>
                </c:pt>
                <c:pt idx="1673">
                  <c:v>425</c:v>
                </c:pt>
                <c:pt idx="1674">
                  <c:v>425</c:v>
                </c:pt>
                <c:pt idx="1675">
                  <c:v>424</c:v>
                </c:pt>
                <c:pt idx="1676">
                  <c:v>424</c:v>
                </c:pt>
                <c:pt idx="1677">
                  <c:v>423</c:v>
                </c:pt>
                <c:pt idx="1678">
                  <c:v>423</c:v>
                </c:pt>
                <c:pt idx="1679">
                  <c:v>423</c:v>
                </c:pt>
                <c:pt idx="1680">
                  <c:v>423</c:v>
                </c:pt>
                <c:pt idx="1681">
                  <c:v>422</c:v>
                </c:pt>
                <c:pt idx="1682">
                  <c:v>422</c:v>
                </c:pt>
                <c:pt idx="1683">
                  <c:v>422</c:v>
                </c:pt>
                <c:pt idx="1684">
                  <c:v>422</c:v>
                </c:pt>
                <c:pt idx="1685">
                  <c:v>422</c:v>
                </c:pt>
                <c:pt idx="1686">
                  <c:v>421</c:v>
                </c:pt>
                <c:pt idx="1687">
                  <c:v>421</c:v>
                </c:pt>
                <c:pt idx="1688">
                  <c:v>421</c:v>
                </c:pt>
                <c:pt idx="1689">
                  <c:v>420</c:v>
                </c:pt>
                <c:pt idx="1690">
                  <c:v>420</c:v>
                </c:pt>
                <c:pt idx="1691">
                  <c:v>420</c:v>
                </c:pt>
                <c:pt idx="1692">
                  <c:v>420</c:v>
                </c:pt>
                <c:pt idx="1693">
                  <c:v>419</c:v>
                </c:pt>
                <c:pt idx="1694">
                  <c:v>419</c:v>
                </c:pt>
                <c:pt idx="1695">
                  <c:v>419</c:v>
                </c:pt>
                <c:pt idx="1696">
                  <c:v>418</c:v>
                </c:pt>
                <c:pt idx="1697">
                  <c:v>418</c:v>
                </c:pt>
                <c:pt idx="1698">
                  <c:v>417</c:v>
                </c:pt>
                <c:pt idx="1699">
                  <c:v>417</c:v>
                </c:pt>
                <c:pt idx="1700">
                  <c:v>417</c:v>
                </c:pt>
                <c:pt idx="1701">
                  <c:v>417</c:v>
                </c:pt>
                <c:pt idx="1702">
                  <c:v>417</c:v>
                </c:pt>
                <c:pt idx="1703">
                  <c:v>417</c:v>
                </c:pt>
                <c:pt idx="1704">
                  <c:v>416</c:v>
                </c:pt>
                <c:pt idx="1705">
                  <c:v>416</c:v>
                </c:pt>
                <c:pt idx="1706">
                  <c:v>416</c:v>
                </c:pt>
                <c:pt idx="1707">
                  <c:v>415</c:v>
                </c:pt>
                <c:pt idx="1708">
                  <c:v>414</c:v>
                </c:pt>
                <c:pt idx="1709">
                  <c:v>414</c:v>
                </c:pt>
                <c:pt idx="1710">
                  <c:v>414</c:v>
                </c:pt>
                <c:pt idx="1711">
                  <c:v>414</c:v>
                </c:pt>
                <c:pt idx="1712">
                  <c:v>413</c:v>
                </c:pt>
                <c:pt idx="1713">
                  <c:v>413</c:v>
                </c:pt>
                <c:pt idx="1714">
                  <c:v>413</c:v>
                </c:pt>
                <c:pt idx="1715">
                  <c:v>413</c:v>
                </c:pt>
                <c:pt idx="1716">
                  <c:v>413</c:v>
                </c:pt>
                <c:pt idx="1717">
                  <c:v>413</c:v>
                </c:pt>
                <c:pt idx="1718">
                  <c:v>412</c:v>
                </c:pt>
                <c:pt idx="1719">
                  <c:v>412</c:v>
                </c:pt>
                <c:pt idx="1720">
                  <c:v>412</c:v>
                </c:pt>
                <c:pt idx="1721">
                  <c:v>412</c:v>
                </c:pt>
                <c:pt idx="1722">
                  <c:v>412</c:v>
                </c:pt>
                <c:pt idx="1723">
                  <c:v>412</c:v>
                </c:pt>
                <c:pt idx="1724">
                  <c:v>411</c:v>
                </c:pt>
                <c:pt idx="1725">
                  <c:v>411</c:v>
                </c:pt>
                <c:pt idx="1726">
                  <c:v>411</c:v>
                </c:pt>
                <c:pt idx="1727">
                  <c:v>410</c:v>
                </c:pt>
                <c:pt idx="1728">
                  <c:v>410</c:v>
                </c:pt>
                <c:pt idx="1729">
                  <c:v>410</c:v>
                </c:pt>
                <c:pt idx="1730">
                  <c:v>409</c:v>
                </c:pt>
                <c:pt idx="1731">
                  <c:v>409</c:v>
                </c:pt>
                <c:pt idx="1732">
                  <c:v>408</c:v>
                </c:pt>
                <c:pt idx="1733">
                  <c:v>407</c:v>
                </c:pt>
                <c:pt idx="1734">
                  <c:v>407</c:v>
                </c:pt>
                <c:pt idx="1735">
                  <c:v>406</c:v>
                </c:pt>
                <c:pt idx="1736">
                  <c:v>405</c:v>
                </c:pt>
                <c:pt idx="1737">
                  <c:v>405</c:v>
                </c:pt>
                <c:pt idx="1738">
                  <c:v>404</c:v>
                </c:pt>
                <c:pt idx="1739">
                  <c:v>404</c:v>
                </c:pt>
                <c:pt idx="1740">
                  <c:v>404</c:v>
                </c:pt>
                <c:pt idx="1741">
                  <c:v>403</c:v>
                </c:pt>
                <c:pt idx="1742">
                  <c:v>403</c:v>
                </c:pt>
                <c:pt idx="1743">
                  <c:v>402</c:v>
                </c:pt>
                <c:pt idx="1744">
                  <c:v>402</c:v>
                </c:pt>
                <c:pt idx="1745">
                  <c:v>402</c:v>
                </c:pt>
                <c:pt idx="1746">
                  <c:v>401</c:v>
                </c:pt>
                <c:pt idx="1747">
                  <c:v>400</c:v>
                </c:pt>
                <c:pt idx="1748">
                  <c:v>400</c:v>
                </c:pt>
                <c:pt idx="1749">
                  <c:v>400</c:v>
                </c:pt>
                <c:pt idx="1750">
                  <c:v>400</c:v>
                </c:pt>
                <c:pt idx="1751">
                  <c:v>399</c:v>
                </c:pt>
                <c:pt idx="1752">
                  <c:v>399</c:v>
                </c:pt>
                <c:pt idx="1753">
                  <c:v>399</c:v>
                </c:pt>
                <c:pt idx="1754">
                  <c:v>398</c:v>
                </c:pt>
                <c:pt idx="1755">
                  <c:v>397</c:v>
                </c:pt>
                <c:pt idx="1756">
                  <c:v>397</c:v>
                </c:pt>
                <c:pt idx="1757">
                  <c:v>397</c:v>
                </c:pt>
                <c:pt idx="1758">
                  <c:v>396</c:v>
                </c:pt>
                <c:pt idx="1759">
                  <c:v>396</c:v>
                </c:pt>
                <c:pt idx="1760">
                  <c:v>396</c:v>
                </c:pt>
                <c:pt idx="1761">
                  <c:v>396</c:v>
                </c:pt>
                <c:pt idx="1762">
                  <c:v>396</c:v>
                </c:pt>
                <c:pt idx="1763">
                  <c:v>396</c:v>
                </c:pt>
                <c:pt idx="1764">
                  <c:v>396</c:v>
                </c:pt>
                <c:pt idx="1765">
                  <c:v>396</c:v>
                </c:pt>
                <c:pt idx="1766">
                  <c:v>395</c:v>
                </c:pt>
                <c:pt idx="1767">
                  <c:v>395</c:v>
                </c:pt>
                <c:pt idx="1768">
                  <c:v>395</c:v>
                </c:pt>
                <c:pt idx="1769">
                  <c:v>394</c:v>
                </c:pt>
                <c:pt idx="1770">
                  <c:v>394</c:v>
                </c:pt>
                <c:pt idx="1771">
                  <c:v>394</c:v>
                </c:pt>
                <c:pt idx="1772">
                  <c:v>393</c:v>
                </c:pt>
                <c:pt idx="1773">
                  <c:v>393</c:v>
                </c:pt>
                <c:pt idx="1774">
                  <c:v>391</c:v>
                </c:pt>
                <c:pt idx="1775">
                  <c:v>391</c:v>
                </c:pt>
                <c:pt idx="1776">
                  <c:v>391</c:v>
                </c:pt>
                <c:pt idx="1777">
                  <c:v>391</c:v>
                </c:pt>
                <c:pt idx="1778">
                  <c:v>390</c:v>
                </c:pt>
                <c:pt idx="1779">
                  <c:v>390</c:v>
                </c:pt>
                <c:pt idx="1780">
                  <c:v>390</c:v>
                </c:pt>
                <c:pt idx="1781">
                  <c:v>389</c:v>
                </c:pt>
                <c:pt idx="1782">
                  <c:v>389</c:v>
                </c:pt>
                <c:pt idx="1783">
                  <c:v>389</c:v>
                </c:pt>
                <c:pt idx="1784">
                  <c:v>388</c:v>
                </c:pt>
                <c:pt idx="1785">
                  <c:v>388</c:v>
                </c:pt>
                <c:pt idx="1786">
                  <c:v>388</c:v>
                </c:pt>
                <c:pt idx="1787">
                  <c:v>388</c:v>
                </c:pt>
                <c:pt idx="1788">
                  <c:v>387</c:v>
                </c:pt>
                <c:pt idx="1789">
                  <c:v>387</c:v>
                </c:pt>
                <c:pt idx="1790">
                  <c:v>387</c:v>
                </c:pt>
                <c:pt idx="1791">
                  <c:v>386</c:v>
                </c:pt>
                <c:pt idx="1792">
                  <c:v>386</c:v>
                </c:pt>
                <c:pt idx="1793">
                  <c:v>386</c:v>
                </c:pt>
                <c:pt idx="1794">
                  <c:v>385</c:v>
                </c:pt>
                <c:pt idx="1795">
                  <c:v>385</c:v>
                </c:pt>
                <c:pt idx="1796">
                  <c:v>385</c:v>
                </c:pt>
                <c:pt idx="1797">
                  <c:v>385</c:v>
                </c:pt>
                <c:pt idx="1798">
                  <c:v>385</c:v>
                </c:pt>
                <c:pt idx="1799">
                  <c:v>384</c:v>
                </c:pt>
                <c:pt idx="1800">
                  <c:v>384</c:v>
                </c:pt>
                <c:pt idx="1801">
                  <c:v>384</c:v>
                </c:pt>
                <c:pt idx="1802">
                  <c:v>383</c:v>
                </c:pt>
                <c:pt idx="1803">
                  <c:v>383</c:v>
                </c:pt>
                <c:pt idx="1804">
                  <c:v>383</c:v>
                </c:pt>
                <c:pt idx="1805">
                  <c:v>382</c:v>
                </c:pt>
                <c:pt idx="1806">
                  <c:v>382</c:v>
                </c:pt>
                <c:pt idx="1807">
                  <c:v>381</c:v>
                </c:pt>
                <c:pt idx="1808">
                  <c:v>381</c:v>
                </c:pt>
                <c:pt idx="1809">
                  <c:v>381</c:v>
                </c:pt>
                <c:pt idx="1810">
                  <c:v>381</c:v>
                </c:pt>
                <c:pt idx="1811">
                  <c:v>380</c:v>
                </c:pt>
                <c:pt idx="1812">
                  <c:v>380</c:v>
                </c:pt>
                <c:pt idx="1813">
                  <c:v>379</c:v>
                </c:pt>
                <c:pt idx="1814">
                  <c:v>379</c:v>
                </c:pt>
                <c:pt idx="1815">
                  <c:v>379</c:v>
                </c:pt>
                <c:pt idx="1816">
                  <c:v>378</c:v>
                </c:pt>
                <c:pt idx="1817">
                  <c:v>378</c:v>
                </c:pt>
                <c:pt idx="1818">
                  <c:v>378</c:v>
                </c:pt>
                <c:pt idx="1819">
                  <c:v>378</c:v>
                </c:pt>
                <c:pt idx="1820">
                  <c:v>378</c:v>
                </c:pt>
                <c:pt idx="1821">
                  <c:v>377</c:v>
                </c:pt>
                <c:pt idx="1822">
                  <c:v>377</c:v>
                </c:pt>
                <c:pt idx="1823">
                  <c:v>377</c:v>
                </c:pt>
                <c:pt idx="1824">
                  <c:v>376</c:v>
                </c:pt>
                <c:pt idx="1825">
                  <c:v>376</c:v>
                </c:pt>
                <c:pt idx="1826">
                  <c:v>375</c:v>
                </c:pt>
                <c:pt idx="1827">
                  <c:v>375</c:v>
                </c:pt>
                <c:pt idx="1828">
                  <c:v>375</c:v>
                </c:pt>
                <c:pt idx="1829">
                  <c:v>374</c:v>
                </c:pt>
                <c:pt idx="1830">
                  <c:v>374</c:v>
                </c:pt>
                <c:pt idx="1831">
                  <c:v>373</c:v>
                </c:pt>
                <c:pt idx="1832">
                  <c:v>373</c:v>
                </c:pt>
                <c:pt idx="1833">
                  <c:v>372</c:v>
                </c:pt>
                <c:pt idx="1834">
                  <c:v>371</c:v>
                </c:pt>
                <c:pt idx="1835">
                  <c:v>371</c:v>
                </c:pt>
                <c:pt idx="1836">
                  <c:v>371</c:v>
                </c:pt>
                <c:pt idx="1837">
                  <c:v>371</c:v>
                </c:pt>
                <c:pt idx="1838">
                  <c:v>371</c:v>
                </c:pt>
                <c:pt idx="1839">
                  <c:v>370</c:v>
                </c:pt>
                <c:pt idx="1840">
                  <c:v>369</c:v>
                </c:pt>
                <c:pt idx="1841">
                  <c:v>369</c:v>
                </c:pt>
                <c:pt idx="1842">
                  <c:v>368</c:v>
                </c:pt>
                <c:pt idx="1843">
                  <c:v>368</c:v>
                </c:pt>
                <c:pt idx="1844">
                  <c:v>368</c:v>
                </c:pt>
                <c:pt idx="1845">
                  <c:v>368</c:v>
                </c:pt>
                <c:pt idx="1846">
                  <c:v>368</c:v>
                </c:pt>
                <c:pt idx="1847">
                  <c:v>368</c:v>
                </c:pt>
                <c:pt idx="1848">
                  <c:v>367</c:v>
                </c:pt>
                <c:pt idx="1849">
                  <c:v>367</c:v>
                </c:pt>
                <c:pt idx="1850">
                  <c:v>367</c:v>
                </c:pt>
                <c:pt idx="1851">
                  <c:v>367</c:v>
                </c:pt>
                <c:pt idx="1852">
                  <c:v>366</c:v>
                </c:pt>
                <c:pt idx="1853">
                  <c:v>366</c:v>
                </c:pt>
                <c:pt idx="1854">
                  <c:v>366</c:v>
                </c:pt>
                <c:pt idx="1855">
                  <c:v>366</c:v>
                </c:pt>
                <c:pt idx="1856">
                  <c:v>366</c:v>
                </c:pt>
                <c:pt idx="1857">
                  <c:v>366</c:v>
                </c:pt>
                <c:pt idx="1858">
                  <c:v>365</c:v>
                </c:pt>
                <c:pt idx="1859">
                  <c:v>365</c:v>
                </c:pt>
                <c:pt idx="1860">
                  <c:v>365</c:v>
                </c:pt>
                <c:pt idx="1861">
                  <c:v>365</c:v>
                </c:pt>
                <c:pt idx="1862">
                  <c:v>365</c:v>
                </c:pt>
                <c:pt idx="1863">
                  <c:v>365</c:v>
                </c:pt>
                <c:pt idx="1864">
                  <c:v>364</c:v>
                </c:pt>
                <c:pt idx="1865">
                  <c:v>364</c:v>
                </c:pt>
                <c:pt idx="1866">
                  <c:v>364</c:v>
                </c:pt>
                <c:pt idx="1867">
                  <c:v>363</c:v>
                </c:pt>
                <c:pt idx="1868">
                  <c:v>363</c:v>
                </c:pt>
                <c:pt idx="1869">
                  <c:v>363</c:v>
                </c:pt>
                <c:pt idx="1870">
                  <c:v>363</c:v>
                </c:pt>
                <c:pt idx="1871">
                  <c:v>362</c:v>
                </c:pt>
                <c:pt idx="1872">
                  <c:v>361</c:v>
                </c:pt>
                <c:pt idx="1873">
                  <c:v>361</c:v>
                </c:pt>
                <c:pt idx="1874">
                  <c:v>361</c:v>
                </c:pt>
                <c:pt idx="1875">
                  <c:v>361</c:v>
                </c:pt>
                <c:pt idx="1876">
                  <c:v>360</c:v>
                </c:pt>
                <c:pt idx="1877">
                  <c:v>360</c:v>
                </c:pt>
                <c:pt idx="1878">
                  <c:v>359</c:v>
                </c:pt>
                <c:pt idx="1879">
                  <c:v>359</c:v>
                </c:pt>
                <c:pt idx="1880">
                  <c:v>359</c:v>
                </c:pt>
                <c:pt idx="1881">
                  <c:v>359</c:v>
                </c:pt>
                <c:pt idx="1882">
                  <c:v>358</c:v>
                </c:pt>
                <c:pt idx="1883">
                  <c:v>358</c:v>
                </c:pt>
                <c:pt idx="1884">
                  <c:v>358</c:v>
                </c:pt>
                <c:pt idx="1885">
                  <c:v>357</c:v>
                </c:pt>
                <c:pt idx="1886">
                  <c:v>357</c:v>
                </c:pt>
                <c:pt idx="1887">
                  <c:v>357</c:v>
                </c:pt>
                <c:pt idx="1888">
                  <c:v>357</c:v>
                </c:pt>
                <c:pt idx="1889">
                  <c:v>356</c:v>
                </c:pt>
                <c:pt idx="1890">
                  <c:v>356</c:v>
                </c:pt>
                <c:pt idx="1891">
                  <c:v>356</c:v>
                </c:pt>
                <c:pt idx="1892">
                  <c:v>356</c:v>
                </c:pt>
                <c:pt idx="1893">
                  <c:v>356</c:v>
                </c:pt>
                <c:pt idx="1894">
                  <c:v>356</c:v>
                </c:pt>
                <c:pt idx="1895">
                  <c:v>356</c:v>
                </c:pt>
                <c:pt idx="1896">
                  <c:v>355</c:v>
                </c:pt>
                <c:pt idx="1897">
                  <c:v>355</c:v>
                </c:pt>
                <c:pt idx="1898">
                  <c:v>355</c:v>
                </c:pt>
                <c:pt idx="1899">
                  <c:v>355</c:v>
                </c:pt>
                <c:pt idx="1900">
                  <c:v>355</c:v>
                </c:pt>
                <c:pt idx="1901">
                  <c:v>355</c:v>
                </c:pt>
                <c:pt idx="1902">
                  <c:v>355</c:v>
                </c:pt>
                <c:pt idx="1903">
                  <c:v>354</c:v>
                </c:pt>
                <c:pt idx="1904">
                  <c:v>354</c:v>
                </c:pt>
                <c:pt idx="1905">
                  <c:v>354</c:v>
                </c:pt>
                <c:pt idx="1906">
                  <c:v>354</c:v>
                </c:pt>
                <c:pt idx="1907">
                  <c:v>354</c:v>
                </c:pt>
                <c:pt idx="1908">
                  <c:v>353</c:v>
                </c:pt>
                <c:pt idx="1909">
                  <c:v>353</c:v>
                </c:pt>
                <c:pt idx="1910">
                  <c:v>353</c:v>
                </c:pt>
                <c:pt idx="1911">
                  <c:v>352</c:v>
                </c:pt>
                <c:pt idx="1912">
                  <c:v>352</c:v>
                </c:pt>
                <c:pt idx="1913">
                  <c:v>351</c:v>
                </c:pt>
                <c:pt idx="1914">
                  <c:v>351</c:v>
                </c:pt>
                <c:pt idx="1915">
                  <c:v>351</c:v>
                </c:pt>
                <c:pt idx="1916">
                  <c:v>351</c:v>
                </c:pt>
                <c:pt idx="1917">
                  <c:v>350</c:v>
                </c:pt>
                <c:pt idx="1918">
                  <c:v>350</c:v>
                </c:pt>
                <c:pt idx="1919">
                  <c:v>350</c:v>
                </c:pt>
                <c:pt idx="1920">
                  <c:v>350</c:v>
                </c:pt>
                <c:pt idx="1921">
                  <c:v>350</c:v>
                </c:pt>
                <c:pt idx="1922">
                  <c:v>350</c:v>
                </c:pt>
                <c:pt idx="1923">
                  <c:v>350</c:v>
                </c:pt>
                <c:pt idx="1924">
                  <c:v>349</c:v>
                </c:pt>
                <c:pt idx="1925">
                  <c:v>349</c:v>
                </c:pt>
                <c:pt idx="1926">
                  <c:v>349</c:v>
                </c:pt>
                <c:pt idx="1927">
                  <c:v>349</c:v>
                </c:pt>
                <c:pt idx="1928">
                  <c:v>348</c:v>
                </c:pt>
                <c:pt idx="1929">
                  <c:v>348</c:v>
                </c:pt>
                <c:pt idx="1930">
                  <c:v>348</c:v>
                </c:pt>
                <c:pt idx="1931">
                  <c:v>348</c:v>
                </c:pt>
                <c:pt idx="1932">
                  <c:v>348</c:v>
                </c:pt>
                <c:pt idx="1933">
                  <c:v>348</c:v>
                </c:pt>
                <c:pt idx="1934">
                  <c:v>348</c:v>
                </c:pt>
                <c:pt idx="1935">
                  <c:v>348</c:v>
                </c:pt>
                <c:pt idx="1936">
                  <c:v>348</c:v>
                </c:pt>
                <c:pt idx="1937">
                  <c:v>347</c:v>
                </c:pt>
                <c:pt idx="1938">
                  <c:v>347</c:v>
                </c:pt>
                <c:pt idx="1939">
                  <c:v>347</c:v>
                </c:pt>
                <c:pt idx="1940">
                  <c:v>347</c:v>
                </c:pt>
                <c:pt idx="1941">
                  <c:v>346</c:v>
                </c:pt>
                <c:pt idx="1942">
                  <c:v>346</c:v>
                </c:pt>
                <c:pt idx="1943">
                  <c:v>345</c:v>
                </c:pt>
                <c:pt idx="1944">
                  <c:v>345</c:v>
                </c:pt>
                <c:pt idx="1945">
                  <c:v>344</c:v>
                </c:pt>
                <c:pt idx="1946">
                  <c:v>344</c:v>
                </c:pt>
                <c:pt idx="1947">
                  <c:v>344</c:v>
                </c:pt>
                <c:pt idx="1948">
                  <c:v>344</c:v>
                </c:pt>
                <c:pt idx="1949">
                  <c:v>344</c:v>
                </c:pt>
                <c:pt idx="1950">
                  <c:v>344</c:v>
                </c:pt>
                <c:pt idx="1951">
                  <c:v>344</c:v>
                </c:pt>
                <c:pt idx="1952">
                  <c:v>344</c:v>
                </c:pt>
                <c:pt idx="1953">
                  <c:v>343</c:v>
                </c:pt>
                <c:pt idx="1954">
                  <c:v>343</c:v>
                </c:pt>
                <c:pt idx="1955">
                  <c:v>343</c:v>
                </c:pt>
                <c:pt idx="1956">
                  <c:v>343</c:v>
                </c:pt>
                <c:pt idx="1957">
                  <c:v>342</c:v>
                </c:pt>
                <c:pt idx="1958">
                  <c:v>342</c:v>
                </c:pt>
                <c:pt idx="1959">
                  <c:v>342</c:v>
                </c:pt>
                <c:pt idx="1960">
                  <c:v>342</c:v>
                </c:pt>
                <c:pt idx="1961">
                  <c:v>342</c:v>
                </c:pt>
                <c:pt idx="1962">
                  <c:v>341</c:v>
                </c:pt>
                <c:pt idx="1963">
                  <c:v>341</c:v>
                </c:pt>
                <c:pt idx="1964">
                  <c:v>340</c:v>
                </c:pt>
                <c:pt idx="1965">
                  <c:v>340</c:v>
                </c:pt>
                <c:pt idx="1966">
                  <c:v>339</c:v>
                </c:pt>
                <c:pt idx="1967">
                  <c:v>338</c:v>
                </c:pt>
                <c:pt idx="1968">
                  <c:v>338</c:v>
                </c:pt>
                <c:pt idx="1969">
                  <c:v>338</c:v>
                </c:pt>
                <c:pt idx="1970">
                  <c:v>338</c:v>
                </c:pt>
                <c:pt idx="1971">
                  <c:v>338</c:v>
                </c:pt>
                <c:pt idx="1972">
                  <c:v>338</c:v>
                </c:pt>
                <c:pt idx="1973">
                  <c:v>337</c:v>
                </c:pt>
                <c:pt idx="1974">
                  <c:v>337</c:v>
                </c:pt>
                <c:pt idx="1975">
                  <c:v>337</c:v>
                </c:pt>
                <c:pt idx="1976">
                  <c:v>337</c:v>
                </c:pt>
                <c:pt idx="1977">
                  <c:v>336</c:v>
                </c:pt>
                <c:pt idx="1978">
                  <c:v>336</c:v>
                </c:pt>
                <c:pt idx="1979">
                  <c:v>336</c:v>
                </c:pt>
                <c:pt idx="1980">
                  <c:v>336</c:v>
                </c:pt>
                <c:pt idx="1981">
                  <c:v>336</c:v>
                </c:pt>
                <c:pt idx="1982">
                  <c:v>336</c:v>
                </c:pt>
                <c:pt idx="1983">
                  <c:v>335</c:v>
                </c:pt>
                <c:pt idx="1984">
                  <c:v>335</c:v>
                </c:pt>
                <c:pt idx="1985">
                  <c:v>334</c:v>
                </c:pt>
                <c:pt idx="1986">
                  <c:v>334</c:v>
                </c:pt>
                <c:pt idx="1987">
                  <c:v>334</c:v>
                </c:pt>
                <c:pt idx="1988">
                  <c:v>334</c:v>
                </c:pt>
                <c:pt idx="1989">
                  <c:v>334</c:v>
                </c:pt>
                <c:pt idx="1990">
                  <c:v>334</c:v>
                </c:pt>
                <c:pt idx="1991">
                  <c:v>334</c:v>
                </c:pt>
                <c:pt idx="1992">
                  <c:v>334</c:v>
                </c:pt>
                <c:pt idx="1993">
                  <c:v>334</c:v>
                </c:pt>
                <c:pt idx="1994">
                  <c:v>334</c:v>
                </c:pt>
                <c:pt idx="1995">
                  <c:v>333</c:v>
                </c:pt>
                <c:pt idx="1996">
                  <c:v>333</c:v>
                </c:pt>
                <c:pt idx="1997">
                  <c:v>333</c:v>
                </c:pt>
                <c:pt idx="1998">
                  <c:v>333</c:v>
                </c:pt>
                <c:pt idx="1999">
                  <c:v>332</c:v>
                </c:pt>
                <c:pt idx="2000">
                  <c:v>332</c:v>
                </c:pt>
                <c:pt idx="2001">
                  <c:v>332</c:v>
                </c:pt>
                <c:pt idx="2002">
                  <c:v>332</c:v>
                </c:pt>
                <c:pt idx="2003">
                  <c:v>331</c:v>
                </c:pt>
                <c:pt idx="2004">
                  <c:v>331</c:v>
                </c:pt>
                <c:pt idx="2005">
                  <c:v>331</c:v>
                </c:pt>
                <c:pt idx="2006">
                  <c:v>331</c:v>
                </c:pt>
                <c:pt idx="2007">
                  <c:v>331</c:v>
                </c:pt>
                <c:pt idx="2008">
                  <c:v>331</c:v>
                </c:pt>
                <c:pt idx="2009">
                  <c:v>331</c:v>
                </c:pt>
                <c:pt idx="2010">
                  <c:v>331</c:v>
                </c:pt>
                <c:pt idx="2011">
                  <c:v>331</c:v>
                </c:pt>
                <c:pt idx="2012">
                  <c:v>330</c:v>
                </c:pt>
                <c:pt idx="2013">
                  <c:v>330</c:v>
                </c:pt>
                <c:pt idx="2014">
                  <c:v>330</c:v>
                </c:pt>
                <c:pt idx="2015">
                  <c:v>329</c:v>
                </c:pt>
                <c:pt idx="2016">
                  <c:v>329</c:v>
                </c:pt>
                <c:pt idx="2017">
                  <c:v>329</c:v>
                </c:pt>
                <c:pt idx="2018">
                  <c:v>329</c:v>
                </c:pt>
                <c:pt idx="2019">
                  <c:v>329</c:v>
                </c:pt>
                <c:pt idx="2020">
                  <c:v>328</c:v>
                </c:pt>
                <c:pt idx="2021">
                  <c:v>328</c:v>
                </c:pt>
                <c:pt idx="2022">
                  <c:v>328</c:v>
                </c:pt>
                <c:pt idx="2023">
                  <c:v>328</c:v>
                </c:pt>
                <c:pt idx="2024">
                  <c:v>328</c:v>
                </c:pt>
                <c:pt idx="2025">
                  <c:v>327</c:v>
                </c:pt>
                <c:pt idx="2026">
                  <c:v>326</c:v>
                </c:pt>
                <c:pt idx="2027">
                  <c:v>325</c:v>
                </c:pt>
                <c:pt idx="2028">
                  <c:v>325</c:v>
                </c:pt>
                <c:pt idx="2029">
                  <c:v>325</c:v>
                </c:pt>
                <c:pt idx="2030">
                  <c:v>324</c:v>
                </c:pt>
                <c:pt idx="2031">
                  <c:v>324</c:v>
                </c:pt>
                <c:pt idx="2032">
                  <c:v>324</c:v>
                </c:pt>
                <c:pt idx="2033">
                  <c:v>323</c:v>
                </c:pt>
                <c:pt idx="2034">
                  <c:v>323</c:v>
                </c:pt>
                <c:pt idx="2035">
                  <c:v>323</c:v>
                </c:pt>
                <c:pt idx="2036">
                  <c:v>322</c:v>
                </c:pt>
                <c:pt idx="2037">
                  <c:v>322</c:v>
                </c:pt>
                <c:pt idx="2038">
                  <c:v>322</c:v>
                </c:pt>
                <c:pt idx="2039">
                  <c:v>321</c:v>
                </c:pt>
                <c:pt idx="2040">
                  <c:v>321</c:v>
                </c:pt>
                <c:pt idx="2041">
                  <c:v>321</c:v>
                </c:pt>
                <c:pt idx="2042">
                  <c:v>321</c:v>
                </c:pt>
                <c:pt idx="2043">
                  <c:v>321</c:v>
                </c:pt>
                <c:pt idx="2044">
                  <c:v>320</c:v>
                </c:pt>
                <c:pt idx="2045">
                  <c:v>320</c:v>
                </c:pt>
                <c:pt idx="2046">
                  <c:v>320</c:v>
                </c:pt>
                <c:pt idx="2047">
                  <c:v>320</c:v>
                </c:pt>
                <c:pt idx="2048">
                  <c:v>320</c:v>
                </c:pt>
                <c:pt idx="2049">
                  <c:v>319</c:v>
                </c:pt>
                <c:pt idx="2050">
                  <c:v>319</c:v>
                </c:pt>
                <c:pt idx="2051">
                  <c:v>318</c:v>
                </c:pt>
                <c:pt idx="2052">
                  <c:v>318</c:v>
                </c:pt>
                <c:pt idx="2053">
                  <c:v>318</c:v>
                </c:pt>
                <c:pt idx="2054">
                  <c:v>318</c:v>
                </c:pt>
                <c:pt idx="2055">
                  <c:v>318</c:v>
                </c:pt>
                <c:pt idx="2056">
                  <c:v>318</c:v>
                </c:pt>
                <c:pt idx="2057">
                  <c:v>318</c:v>
                </c:pt>
                <c:pt idx="2058">
                  <c:v>318</c:v>
                </c:pt>
                <c:pt idx="2059">
                  <c:v>316</c:v>
                </c:pt>
                <c:pt idx="2060">
                  <c:v>316</c:v>
                </c:pt>
                <c:pt idx="2061">
                  <c:v>316</c:v>
                </c:pt>
                <c:pt idx="2062">
                  <c:v>316</c:v>
                </c:pt>
                <c:pt idx="2063">
                  <c:v>316</c:v>
                </c:pt>
                <c:pt idx="2064">
                  <c:v>316</c:v>
                </c:pt>
                <c:pt idx="2065">
                  <c:v>316</c:v>
                </c:pt>
                <c:pt idx="2066">
                  <c:v>314</c:v>
                </c:pt>
                <c:pt idx="2067">
                  <c:v>314</c:v>
                </c:pt>
                <c:pt idx="2068">
                  <c:v>314</c:v>
                </c:pt>
                <c:pt idx="2069">
                  <c:v>314</c:v>
                </c:pt>
                <c:pt idx="2070">
                  <c:v>314</c:v>
                </c:pt>
                <c:pt idx="2071">
                  <c:v>313</c:v>
                </c:pt>
                <c:pt idx="2072">
                  <c:v>313</c:v>
                </c:pt>
                <c:pt idx="2073">
                  <c:v>312</c:v>
                </c:pt>
                <c:pt idx="2074">
                  <c:v>312</c:v>
                </c:pt>
                <c:pt idx="2075">
                  <c:v>312</c:v>
                </c:pt>
                <c:pt idx="2076">
                  <c:v>311</c:v>
                </c:pt>
                <c:pt idx="2077">
                  <c:v>311</c:v>
                </c:pt>
                <c:pt idx="2078">
                  <c:v>311</c:v>
                </c:pt>
                <c:pt idx="2079">
                  <c:v>311</c:v>
                </c:pt>
                <c:pt idx="2080">
                  <c:v>310</c:v>
                </c:pt>
                <c:pt idx="2081">
                  <c:v>310</c:v>
                </c:pt>
                <c:pt idx="2082">
                  <c:v>310</c:v>
                </c:pt>
                <c:pt idx="2083">
                  <c:v>310</c:v>
                </c:pt>
                <c:pt idx="2084">
                  <c:v>310</c:v>
                </c:pt>
                <c:pt idx="2085">
                  <c:v>309</c:v>
                </c:pt>
                <c:pt idx="2086">
                  <c:v>309</c:v>
                </c:pt>
                <c:pt idx="2087">
                  <c:v>309</c:v>
                </c:pt>
                <c:pt idx="2088">
                  <c:v>309</c:v>
                </c:pt>
                <c:pt idx="2089">
                  <c:v>309</c:v>
                </c:pt>
                <c:pt idx="2090">
                  <c:v>308</c:v>
                </c:pt>
                <c:pt idx="2091">
                  <c:v>308</c:v>
                </c:pt>
                <c:pt idx="2092">
                  <c:v>308</c:v>
                </c:pt>
                <c:pt idx="2093">
                  <c:v>308</c:v>
                </c:pt>
                <c:pt idx="2094">
                  <c:v>308</c:v>
                </c:pt>
                <c:pt idx="2095">
                  <c:v>307</c:v>
                </c:pt>
                <c:pt idx="2096">
                  <c:v>307</c:v>
                </c:pt>
                <c:pt idx="2097">
                  <c:v>307</c:v>
                </c:pt>
                <c:pt idx="2098">
                  <c:v>306</c:v>
                </c:pt>
                <c:pt idx="2099">
                  <c:v>306</c:v>
                </c:pt>
                <c:pt idx="2100">
                  <c:v>306</c:v>
                </c:pt>
                <c:pt idx="2101">
                  <c:v>306</c:v>
                </c:pt>
                <c:pt idx="2102">
                  <c:v>305</c:v>
                </c:pt>
                <c:pt idx="2103">
                  <c:v>305</c:v>
                </c:pt>
                <c:pt idx="2104">
                  <c:v>305</c:v>
                </c:pt>
                <c:pt idx="2105">
                  <c:v>305</c:v>
                </c:pt>
                <c:pt idx="2106">
                  <c:v>304</c:v>
                </c:pt>
                <c:pt idx="2107">
                  <c:v>304</c:v>
                </c:pt>
                <c:pt idx="2108">
                  <c:v>304</c:v>
                </c:pt>
                <c:pt idx="2109">
                  <c:v>304</c:v>
                </c:pt>
                <c:pt idx="2110">
                  <c:v>303</c:v>
                </c:pt>
                <c:pt idx="2111">
                  <c:v>303</c:v>
                </c:pt>
                <c:pt idx="2112">
                  <c:v>303</c:v>
                </c:pt>
                <c:pt idx="2113">
                  <c:v>303</c:v>
                </c:pt>
                <c:pt idx="2114">
                  <c:v>302</c:v>
                </c:pt>
                <c:pt idx="2115">
                  <c:v>302</c:v>
                </c:pt>
                <c:pt idx="2116">
                  <c:v>302</c:v>
                </c:pt>
                <c:pt idx="2117">
                  <c:v>302</c:v>
                </c:pt>
                <c:pt idx="2118">
                  <c:v>301</c:v>
                </c:pt>
                <c:pt idx="2119">
                  <c:v>301</c:v>
                </c:pt>
                <c:pt idx="2120">
                  <c:v>301</c:v>
                </c:pt>
                <c:pt idx="2121">
                  <c:v>301</c:v>
                </c:pt>
                <c:pt idx="2122">
                  <c:v>301</c:v>
                </c:pt>
                <c:pt idx="2123">
                  <c:v>301</c:v>
                </c:pt>
                <c:pt idx="2124">
                  <c:v>300</c:v>
                </c:pt>
                <c:pt idx="2125">
                  <c:v>300</c:v>
                </c:pt>
                <c:pt idx="2126">
                  <c:v>300</c:v>
                </c:pt>
                <c:pt idx="2127">
                  <c:v>300</c:v>
                </c:pt>
                <c:pt idx="2128">
                  <c:v>300</c:v>
                </c:pt>
                <c:pt idx="2129">
                  <c:v>300</c:v>
                </c:pt>
                <c:pt idx="2130">
                  <c:v>300</c:v>
                </c:pt>
                <c:pt idx="2131">
                  <c:v>300</c:v>
                </c:pt>
                <c:pt idx="2132">
                  <c:v>299</c:v>
                </c:pt>
                <c:pt idx="2133">
                  <c:v>299</c:v>
                </c:pt>
                <c:pt idx="2134">
                  <c:v>299</c:v>
                </c:pt>
                <c:pt idx="2135">
                  <c:v>299</c:v>
                </c:pt>
                <c:pt idx="2136">
                  <c:v>299</c:v>
                </c:pt>
                <c:pt idx="2137">
                  <c:v>299</c:v>
                </c:pt>
                <c:pt idx="2138">
                  <c:v>298</c:v>
                </c:pt>
                <c:pt idx="2139">
                  <c:v>298</c:v>
                </c:pt>
                <c:pt idx="2140">
                  <c:v>297</c:v>
                </c:pt>
                <c:pt idx="2141">
                  <c:v>297</c:v>
                </c:pt>
                <c:pt idx="2142">
                  <c:v>297</c:v>
                </c:pt>
                <c:pt idx="2143">
                  <c:v>297</c:v>
                </c:pt>
                <c:pt idx="2144">
                  <c:v>297</c:v>
                </c:pt>
                <c:pt idx="2145">
                  <c:v>296</c:v>
                </c:pt>
                <c:pt idx="2146">
                  <c:v>296</c:v>
                </c:pt>
                <c:pt idx="2147">
                  <c:v>296</c:v>
                </c:pt>
                <c:pt idx="2148">
                  <c:v>295</c:v>
                </c:pt>
                <c:pt idx="2149">
                  <c:v>295</c:v>
                </c:pt>
                <c:pt idx="2150">
                  <c:v>295</c:v>
                </c:pt>
                <c:pt idx="2151">
                  <c:v>295</c:v>
                </c:pt>
                <c:pt idx="2152">
                  <c:v>295</c:v>
                </c:pt>
                <c:pt idx="2153">
                  <c:v>294</c:v>
                </c:pt>
                <c:pt idx="2154">
                  <c:v>294</c:v>
                </c:pt>
                <c:pt idx="2155">
                  <c:v>293</c:v>
                </c:pt>
                <c:pt idx="2156">
                  <c:v>293</c:v>
                </c:pt>
                <c:pt idx="2157">
                  <c:v>293</c:v>
                </c:pt>
                <c:pt idx="2158">
                  <c:v>292</c:v>
                </c:pt>
                <c:pt idx="2159">
                  <c:v>292</c:v>
                </c:pt>
                <c:pt idx="2160">
                  <c:v>292</c:v>
                </c:pt>
                <c:pt idx="2161">
                  <c:v>292</c:v>
                </c:pt>
                <c:pt idx="2162">
                  <c:v>291</c:v>
                </c:pt>
                <c:pt idx="2163">
                  <c:v>291</c:v>
                </c:pt>
                <c:pt idx="2164">
                  <c:v>291</c:v>
                </c:pt>
                <c:pt idx="2165">
                  <c:v>291</c:v>
                </c:pt>
                <c:pt idx="2166">
                  <c:v>291</c:v>
                </c:pt>
                <c:pt idx="2167">
                  <c:v>291</c:v>
                </c:pt>
                <c:pt idx="2168">
                  <c:v>291</c:v>
                </c:pt>
                <c:pt idx="2169">
                  <c:v>290</c:v>
                </c:pt>
                <c:pt idx="2170">
                  <c:v>290</c:v>
                </c:pt>
                <c:pt idx="2171">
                  <c:v>290</c:v>
                </c:pt>
                <c:pt idx="2172">
                  <c:v>290</c:v>
                </c:pt>
                <c:pt idx="2173">
                  <c:v>290</c:v>
                </c:pt>
                <c:pt idx="2174">
                  <c:v>289</c:v>
                </c:pt>
                <c:pt idx="2175">
                  <c:v>288</c:v>
                </c:pt>
                <c:pt idx="2176">
                  <c:v>288</c:v>
                </c:pt>
                <c:pt idx="2177">
                  <c:v>288</c:v>
                </c:pt>
                <c:pt idx="2178">
                  <c:v>288</c:v>
                </c:pt>
                <c:pt idx="2179">
                  <c:v>287</c:v>
                </c:pt>
                <c:pt idx="2180">
                  <c:v>287</c:v>
                </c:pt>
                <c:pt idx="2181">
                  <c:v>286</c:v>
                </c:pt>
                <c:pt idx="2182">
                  <c:v>286</c:v>
                </c:pt>
                <c:pt idx="2183">
                  <c:v>286</c:v>
                </c:pt>
                <c:pt idx="2184">
                  <c:v>286</c:v>
                </c:pt>
                <c:pt idx="2185">
                  <c:v>286</c:v>
                </c:pt>
                <c:pt idx="2186">
                  <c:v>285</c:v>
                </c:pt>
                <c:pt idx="2187">
                  <c:v>285</c:v>
                </c:pt>
                <c:pt idx="2188">
                  <c:v>285</c:v>
                </c:pt>
                <c:pt idx="2189">
                  <c:v>285</c:v>
                </c:pt>
                <c:pt idx="2190">
                  <c:v>285</c:v>
                </c:pt>
                <c:pt idx="2191">
                  <c:v>285</c:v>
                </c:pt>
                <c:pt idx="2192">
                  <c:v>285</c:v>
                </c:pt>
                <c:pt idx="2193">
                  <c:v>284</c:v>
                </c:pt>
                <c:pt idx="2194">
                  <c:v>284</c:v>
                </c:pt>
                <c:pt idx="2195">
                  <c:v>284</c:v>
                </c:pt>
                <c:pt idx="2196">
                  <c:v>284</c:v>
                </c:pt>
                <c:pt idx="2197">
                  <c:v>284</c:v>
                </c:pt>
                <c:pt idx="2198">
                  <c:v>283</c:v>
                </c:pt>
                <c:pt idx="2199">
                  <c:v>283</c:v>
                </c:pt>
                <c:pt idx="2200">
                  <c:v>283</c:v>
                </c:pt>
                <c:pt idx="2201">
                  <c:v>283</c:v>
                </c:pt>
                <c:pt idx="2202">
                  <c:v>283</c:v>
                </c:pt>
                <c:pt idx="2203">
                  <c:v>282</c:v>
                </c:pt>
                <c:pt idx="2204">
                  <c:v>282</c:v>
                </c:pt>
                <c:pt idx="2205">
                  <c:v>282</c:v>
                </c:pt>
                <c:pt idx="2206">
                  <c:v>282</c:v>
                </c:pt>
                <c:pt idx="2207">
                  <c:v>282</c:v>
                </c:pt>
                <c:pt idx="2208">
                  <c:v>282</c:v>
                </c:pt>
                <c:pt idx="2209">
                  <c:v>282</c:v>
                </c:pt>
                <c:pt idx="2210">
                  <c:v>281</c:v>
                </c:pt>
                <c:pt idx="2211">
                  <c:v>280</c:v>
                </c:pt>
                <c:pt idx="2212">
                  <c:v>280</c:v>
                </c:pt>
                <c:pt idx="2213">
                  <c:v>280</c:v>
                </c:pt>
                <c:pt idx="2214">
                  <c:v>280</c:v>
                </c:pt>
                <c:pt idx="2215">
                  <c:v>280</c:v>
                </c:pt>
                <c:pt idx="2216">
                  <c:v>280</c:v>
                </c:pt>
                <c:pt idx="2217">
                  <c:v>280</c:v>
                </c:pt>
                <c:pt idx="2218">
                  <c:v>280</c:v>
                </c:pt>
                <c:pt idx="2219">
                  <c:v>279</c:v>
                </c:pt>
                <c:pt idx="2220">
                  <c:v>279</c:v>
                </c:pt>
                <c:pt idx="2221">
                  <c:v>279</c:v>
                </c:pt>
                <c:pt idx="2222">
                  <c:v>279</c:v>
                </c:pt>
                <c:pt idx="2223">
                  <c:v>279</c:v>
                </c:pt>
                <c:pt idx="2224">
                  <c:v>278</c:v>
                </c:pt>
                <c:pt idx="2225">
                  <c:v>278</c:v>
                </c:pt>
                <c:pt idx="2226">
                  <c:v>278</c:v>
                </c:pt>
                <c:pt idx="2227">
                  <c:v>278</c:v>
                </c:pt>
                <c:pt idx="2228">
                  <c:v>278</c:v>
                </c:pt>
                <c:pt idx="2229">
                  <c:v>277</c:v>
                </c:pt>
                <c:pt idx="2230">
                  <c:v>277</c:v>
                </c:pt>
                <c:pt idx="2231">
                  <c:v>276</c:v>
                </c:pt>
                <c:pt idx="2232">
                  <c:v>276</c:v>
                </c:pt>
                <c:pt idx="2233">
                  <c:v>276</c:v>
                </c:pt>
                <c:pt idx="2234">
                  <c:v>276</c:v>
                </c:pt>
                <c:pt idx="2235">
                  <c:v>275</c:v>
                </c:pt>
                <c:pt idx="2236">
                  <c:v>275</c:v>
                </c:pt>
                <c:pt idx="2237">
                  <c:v>275</c:v>
                </c:pt>
                <c:pt idx="2238">
                  <c:v>274</c:v>
                </c:pt>
                <c:pt idx="2239">
                  <c:v>274</c:v>
                </c:pt>
                <c:pt idx="2240">
                  <c:v>274</c:v>
                </c:pt>
                <c:pt idx="2241">
                  <c:v>274</c:v>
                </c:pt>
                <c:pt idx="2242">
                  <c:v>274</c:v>
                </c:pt>
                <c:pt idx="2243">
                  <c:v>274</c:v>
                </c:pt>
                <c:pt idx="2244">
                  <c:v>273</c:v>
                </c:pt>
                <c:pt idx="2245">
                  <c:v>273</c:v>
                </c:pt>
                <c:pt idx="2246">
                  <c:v>273</c:v>
                </c:pt>
                <c:pt idx="2247">
                  <c:v>272</c:v>
                </c:pt>
                <c:pt idx="2248">
                  <c:v>272</c:v>
                </c:pt>
                <c:pt idx="2249">
                  <c:v>272</c:v>
                </c:pt>
                <c:pt idx="2250">
                  <c:v>271</c:v>
                </c:pt>
                <c:pt idx="2251">
                  <c:v>271</c:v>
                </c:pt>
                <c:pt idx="2252">
                  <c:v>271</c:v>
                </c:pt>
                <c:pt idx="2253">
                  <c:v>270</c:v>
                </c:pt>
                <c:pt idx="2254">
                  <c:v>270</c:v>
                </c:pt>
                <c:pt idx="2255">
                  <c:v>270</c:v>
                </c:pt>
                <c:pt idx="2256">
                  <c:v>270</c:v>
                </c:pt>
                <c:pt idx="2257">
                  <c:v>269</c:v>
                </c:pt>
                <c:pt idx="2258">
                  <c:v>269</c:v>
                </c:pt>
                <c:pt idx="2259">
                  <c:v>269</c:v>
                </c:pt>
                <c:pt idx="2260">
                  <c:v>269</c:v>
                </c:pt>
                <c:pt idx="2261">
                  <c:v>269</c:v>
                </c:pt>
                <c:pt idx="2262">
                  <c:v>268</c:v>
                </c:pt>
                <c:pt idx="2263">
                  <c:v>268</c:v>
                </c:pt>
                <c:pt idx="2264">
                  <c:v>268</c:v>
                </c:pt>
                <c:pt idx="2265">
                  <c:v>268</c:v>
                </c:pt>
                <c:pt idx="2266">
                  <c:v>268</c:v>
                </c:pt>
                <c:pt idx="2267">
                  <c:v>267</c:v>
                </c:pt>
                <c:pt idx="2268">
                  <c:v>267</c:v>
                </c:pt>
                <c:pt idx="2269">
                  <c:v>267</c:v>
                </c:pt>
                <c:pt idx="2270">
                  <c:v>267</c:v>
                </c:pt>
                <c:pt idx="2271">
                  <c:v>266</c:v>
                </c:pt>
                <c:pt idx="2272">
                  <c:v>266</c:v>
                </c:pt>
                <c:pt idx="2273">
                  <c:v>266</c:v>
                </c:pt>
                <c:pt idx="2274">
                  <c:v>266</c:v>
                </c:pt>
                <c:pt idx="2275">
                  <c:v>266</c:v>
                </c:pt>
                <c:pt idx="2276">
                  <c:v>266</c:v>
                </c:pt>
                <c:pt idx="2277">
                  <c:v>266</c:v>
                </c:pt>
                <c:pt idx="2278">
                  <c:v>266</c:v>
                </c:pt>
                <c:pt idx="2279">
                  <c:v>266</c:v>
                </c:pt>
                <c:pt idx="2280">
                  <c:v>265</c:v>
                </c:pt>
                <c:pt idx="2281">
                  <c:v>265</c:v>
                </c:pt>
                <c:pt idx="2282">
                  <c:v>265</c:v>
                </c:pt>
                <c:pt idx="2283">
                  <c:v>264</c:v>
                </c:pt>
                <c:pt idx="2284">
                  <c:v>264</c:v>
                </c:pt>
                <c:pt idx="2285">
                  <c:v>264</c:v>
                </c:pt>
                <c:pt idx="2286">
                  <c:v>263</c:v>
                </c:pt>
                <c:pt idx="2287">
                  <c:v>263</c:v>
                </c:pt>
                <c:pt idx="2288">
                  <c:v>263</c:v>
                </c:pt>
                <c:pt idx="2289">
                  <c:v>263</c:v>
                </c:pt>
                <c:pt idx="2290">
                  <c:v>262</c:v>
                </c:pt>
                <c:pt idx="2291">
                  <c:v>262</c:v>
                </c:pt>
                <c:pt idx="2292">
                  <c:v>262</c:v>
                </c:pt>
                <c:pt idx="2293">
                  <c:v>262</c:v>
                </c:pt>
                <c:pt idx="2294">
                  <c:v>262</c:v>
                </c:pt>
                <c:pt idx="2295">
                  <c:v>262</c:v>
                </c:pt>
                <c:pt idx="2296">
                  <c:v>261</c:v>
                </c:pt>
                <c:pt idx="2297">
                  <c:v>261</c:v>
                </c:pt>
                <c:pt idx="2298">
                  <c:v>261</c:v>
                </c:pt>
                <c:pt idx="2299">
                  <c:v>261</c:v>
                </c:pt>
                <c:pt idx="2300">
                  <c:v>260</c:v>
                </c:pt>
                <c:pt idx="2301">
                  <c:v>260</c:v>
                </c:pt>
                <c:pt idx="2302">
                  <c:v>260</c:v>
                </c:pt>
                <c:pt idx="2303">
                  <c:v>259</c:v>
                </c:pt>
                <c:pt idx="2304">
                  <c:v>259</c:v>
                </c:pt>
                <c:pt idx="2305">
                  <c:v>259</c:v>
                </c:pt>
                <c:pt idx="2306">
                  <c:v>259</c:v>
                </c:pt>
                <c:pt idx="2307">
                  <c:v>259</c:v>
                </c:pt>
                <c:pt idx="2308">
                  <c:v>259</c:v>
                </c:pt>
                <c:pt idx="2309">
                  <c:v>258</c:v>
                </c:pt>
                <c:pt idx="2310">
                  <c:v>258</c:v>
                </c:pt>
                <c:pt idx="2311">
                  <c:v>258</c:v>
                </c:pt>
                <c:pt idx="2312">
                  <c:v>258</c:v>
                </c:pt>
                <c:pt idx="2313">
                  <c:v>257</c:v>
                </c:pt>
                <c:pt idx="2314">
                  <c:v>257</c:v>
                </c:pt>
                <c:pt idx="2315">
                  <c:v>257</c:v>
                </c:pt>
                <c:pt idx="2316">
                  <c:v>257</c:v>
                </c:pt>
                <c:pt idx="2317">
                  <c:v>257</c:v>
                </c:pt>
                <c:pt idx="2318">
                  <c:v>256</c:v>
                </c:pt>
                <c:pt idx="2319">
                  <c:v>256</c:v>
                </c:pt>
                <c:pt idx="2320">
                  <c:v>256</c:v>
                </c:pt>
                <c:pt idx="2321">
                  <c:v>256</c:v>
                </c:pt>
                <c:pt idx="2322">
                  <c:v>256</c:v>
                </c:pt>
                <c:pt idx="2323">
                  <c:v>256</c:v>
                </c:pt>
                <c:pt idx="2324">
                  <c:v>256</c:v>
                </c:pt>
                <c:pt idx="2325">
                  <c:v>256</c:v>
                </c:pt>
                <c:pt idx="2326">
                  <c:v>255</c:v>
                </c:pt>
                <c:pt idx="2327">
                  <c:v>255</c:v>
                </c:pt>
                <c:pt idx="2328">
                  <c:v>255</c:v>
                </c:pt>
                <c:pt idx="2329">
                  <c:v>255</c:v>
                </c:pt>
                <c:pt idx="2330">
                  <c:v>255</c:v>
                </c:pt>
                <c:pt idx="2331">
                  <c:v>254</c:v>
                </c:pt>
                <c:pt idx="2332">
                  <c:v>254</c:v>
                </c:pt>
                <c:pt idx="2333">
                  <c:v>254</c:v>
                </c:pt>
                <c:pt idx="2334">
                  <c:v>254</c:v>
                </c:pt>
                <c:pt idx="2335">
                  <c:v>254</c:v>
                </c:pt>
                <c:pt idx="2336">
                  <c:v>254</c:v>
                </c:pt>
                <c:pt idx="2337">
                  <c:v>254</c:v>
                </c:pt>
                <c:pt idx="2338">
                  <c:v>253</c:v>
                </c:pt>
                <c:pt idx="2339">
                  <c:v>253</c:v>
                </c:pt>
                <c:pt idx="2340">
                  <c:v>253</c:v>
                </c:pt>
                <c:pt idx="2341">
                  <c:v>253</c:v>
                </c:pt>
                <c:pt idx="2342">
                  <c:v>252</c:v>
                </c:pt>
                <c:pt idx="2343">
                  <c:v>252</c:v>
                </c:pt>
                <c:pt idx="2344">
                  <c:v>252</c:v>
                </c:pt>
                <c:pt idx="2345">
                  <c:v>252</c:v>
                </c:pt>
                <c:pt idx="2346">
                  <c:v>251</c:v>
                </c:pt>
                <c:pt idx="2347">
                  <c:v>251</c:v>
                </c:pt>
                <c:pt idx="2348">
                  <c:v>251</c:v>
                </c:pt>
                <c:pt idx="2349">
                  <c:v>251</c:v>
                </c:pt>
                <c:pt idx="2350">
                  <c:v>251</c:v>
                </c:pt>
                <c:pt idx="2351">
                  <c:v>251</c:v>
                </c:pt>
                <c:pt idx="2352">
                  <c:v>251</c:v>
                </c:pt>
                <c:pt idx="2353">
                  <c:v>251</c:v>
                </c:pt>
                <c:pt idx="2354">
                  <c:v>250</c:v>
                </c:pt>
                <c:pt idx="2355">
                  <c:v>250</c:v>
                </c:pt>
                <c:pt idx="2356">
                  <c:v>250</c:v>
                </c:pt>
                <c:pt idx="2357">
                  <c:v>250</c:v>
                </c:pt>
                <c:pt idx="2358">
                  <c:v>249</c:v>
                </c:pt>
                <c:pt idx="2359">
                  <c:v>248</c:v>
                </c:pt>
                <c:pt idx="2360">
                  <c:v>248</c:v>
                </c:pt>
                <c:pt idx="2361">
                  <c:v>247</c:v>
                </c:pt>
                <c:pt idx="2362">
                  <c:v>247</c:v>
                </c:pt>
                <c:pt idx="2363">
                  <c:v>247</c:v>
                </c:pt>
                <c:pt idx="2364">
                  <c:v>247</c:v>
                </c:pt>
                <c:pt idx="2365">
                  <c:v>247</c:v>
                </c:pt>
                <c:pt idx="2366">
                  <c:v>247</c:v>
                </c:pt>
                <c:pt idx="2367">
                  <c:v>246</c:v>
                </c:pt>
                <c:pt idx="2368">
                  <c:v>246</c:v>
                </c:pt>
                <c:pt idx="2369">
                  <c:v>246</c:v>
                </c:pt>
                <c:pt idx="2370">
                  <c:v>246</c:v>
                </c:pt>
                <c:pt idx="2371">
                  <c:v>246</c:v>
                </c:pt>
                <c:pt idx="2372">
                  <c:v>246</c:v>
                </c:pt>
                <c:pt idx="2373">
                  <c:v>246</c:v>
                </c:pt>
                <c:pt idx="2374">
                  <c:v>245</c:v>
                </c:pt>
                <c:pt idx="2375">
                  <c:v>245</c:v>
                </c:pt>
                <c:pt idx="2376">
                  <c:v>245</c:v>
                </c:pt>
                <c:pt idx="2377">
                  <c:v>245</c:v>
                </c:pt>
                <c:pt idx="2378">
                  <c:v>245</c:v>
                </c:pt>
                <c:pt idx="2379">
                  <c:v>245</c:v>
                </c:pt>
                <c:pt idx="2380">
                  <c:v>245</c:v>
                </c:pt>
                <c:pt idx="2381">
                  <c:v>244</c:v>
                </c:pt>
                <c:pt idx="2382">
                  <c:v>244</c:v>
                </c:pt>
                <c:pt idx="2383">
                  <c:v>244</c:v>
                </c:pt>
                <c:pt idx="2384">
                  <c:v>243</c:v>
                </c:pt>
                <c:pt idx="2385">
                  <c:v>243</c:v>
                </c:pt>
                <c:pt idx="2386">
                  <c:v>243</c:v>
                </c:pt>
                <c:pt idx="2387">
                  <c:v>242</c:v>
                </c:pt>
                <c:pt idx="2388">
                  <c:v>242</c:v>
                </c:pt>
                <c:pt idx="2389">
                  <c:v>242</c:v>
                </c:pt>
                <c:pt idx="2390">
                  <c:v>242</c:v>
                </c:pt>
                <c:pt idx="2391">
                  <c:v>242</c:v>
                </c:pt>
                <c:pt idx="2392">
                  <c:v>241</c:v>
                </c:pt>
                <c:pt idx="2393">
                  <c:v>241</c:v>
                </c:pt>
                <c:pt idx="2394">
                  <c:v>241</c:v>
                </c:pt>
                <c:pt idx="2395">
                  <c:v>240</c:v>
                </c:pt>
                <c:pt idx="2396">
                  <c:v>240</c:v>
                </c:pt>
                <c:pt idx="2397">
                  <c:v>240</c:v>
                </c:pt>
                <c:pt idx="2398">
                  <c:v>240</c:v>
                </c:pt>
                <c:pt idx="2399">
                  <c:v>240</c:v>
                </c:pt>
                <c:pt idx="2400">
                  <c:v>240</c:v>
                </c:pt>
                <c:pt idx="2401">
                  <c:v>240</c:v>
                </c:pt>
                <c:pt idx="2402">
                  <c:v>239</c:v>
                </c:pt>
                <c:pt idx="2403">
                  <c:v>239</c:v>
                </c:pt>
                <c:pt idx="2404">
                  <c:v>239</c:v>
                </c:pt>
                <c:pt idx="2405">
                  <c:v>239</c:v>
                </c:pt>
                <c:pt idx="2406">
                  <c:v>239</c:v>
                </c:pt>
                <c:pt idx="2407">
                  <c:v>239</c:v>
                </c:pt>
                <c:pt idx="2408">
                  <c:v>238</c:v>
                </c:pt>
                <c:pt idx="2409">
                  <c:v>238</c:v>
                </c:pt>
                <c:pt idx="2410">
                  <c:v>238</c:v>
                </c:pt>
                <c:pt idx="2411">
                  <c:v>238</c:v>
                </c:pt>
                <c:pt idx="2412">
                  <c:v>238</c:v>
                </c:pt>
                <c:pt idx="2413">
                  <c:v>238</c:v>
                </c:pt>
                <c:pt idx="2414">
                  <c:v>238</c:v>
                </c:pt>
                <c:pt idx="2415">
                  <c:v>237</c:v>
                </c:pt>
                <c:pt idx="2416">
                  <c:v>237</c:v>
                </c:pt>
                <c:pt idx="2417">
                  <c:v>237</c:v>
                </c:pt>
                <c:pt idx="2418">
                  <c:v>236</c:v>
                </c:pt>
                <c:pt idx="2419">
                  <c:v>236</c:v>
                </c:pt>
                <c:pt idx="2420">
                  <c:v>236</c:v>
                </c:pt>
                <c:pt idx="2421">
                  <c:v>236</c:v>
                </c:pt>
                <c:pt idx="2422">
                  <c:v>236</c:v>
                </c:pt>
                <c:pt idx="2423">
                  <c:v>235</c:v>
                </c:pt>
                <c:pt idx="2424">
                  <c:v>235</c:v>
                </c:pt>
                <c:pt idx="2425">
                  <c:v>235</c:v>
                </c:pt>
                <c:pt idx="2426">
                  <c:v>235</c:v>
                </c:pt>
                <c:pt idx="2427">
                  <c:v>235</c:v>
                </c:pt>
                <c:pt idx="2428">
                  <c:v>235</c:v>
                </c:pt>
                <c:pt idx="2429">
                  <c:v>235</c:v>
                </c:pt>
                <c:pt idx="2430">
                  <c:v>235</c:v>
                </c:pt>
                <c:pt idx="2431">
                  <c:v>234</c:v>
                </c:pt>
                <c:pt idx="2432">
                  <c:v>234</c:v>
                </c:pt>
                <c:pt idx="2433">
                  <c:v>234</c:v>
                </c:pt>
                <c:pt idx="2434">
                  <c:v>234</c:v>
                </c:pt>
                <c:pt idx="2435">
                  <c:v>233</c:v>
                </c:pt>
                <c:pt idx="2436">
                  <c:v>233</c:v>
                </c:pt>
                <c:pt idx="2437">
                  <c:v>233</c:v>
                </c:pt>
                <c:pt idx="2438">
                  <c:v>233</c:v>
                </c:pt>
                <c:pt idx="2439">
                  <c:v>233</c:v>
                </c:pt>
                <c:pt idx="2440">
                  <c:v>232</c:v>
                </c:pt>
                <c:pt idx="2441">
                  <c:v>232</c:v>
                </c:pt>
                <c:pt idx="2442">
                  <c:v>232</c:v>
                </c:pt>
                <c:pt idx="2443">
                  <c:v>232</c:v>
                </c:pt>
                <c:pt idx="2444">
                  <c:v>232</c:v>
                </c:pt>
                <c:pt idx="2445">
                  <c:v>232</c:v>
                </c:pt>
                <c:pt idx="2446">
                  <c:v>231</c:v>
                </c:pt>
                <c:pt idx="2447">
                  <c:v>231</c:v>
                </c:pt>
                <c:pt idx="2448">
                  <c:v>231</c:v>
                </c:pt>
                <c:pt idx="2449">
                  <c:v>231</c:v>
                </c:pt>
                <c:pt idx="2450">
                  <c:v>231</c:v>
                </c:pt>
                <c:pt idx="2451">
                  <c:v>230</c:v>
                </c:pt>
                <c:pt idx="2452">
                  <c:v>230</c:v>
                </c:pt>
                <c:pt idx="2453">
                  <c:v>230</c:v>
                </c:pt>
                <c:pt idx="2454">
                  <c:v>229</c:v>
                </c:pt>
                <c:pt idx="2455">
                  <c:v>229</c:v>
                </c:pt>
                <c:pt idx="2456">
                  <c:v>229</c:v>
                </c:pt>
                <c:pt idx="2457">
                  <c:v>229</c:v>
                </c:pt>
                <c:pt idx="2458">
                  <c:v>229</c:v>
                </c:pt>
                <c:pt idx="2459">
                  <c:v>229</c:v>
                </c:pt>
                <c:pt idx="2460">
                  <c:v>229</c:v>
                </c:pt>
                <c:pt idx="2461">
                  <c:v>228</c:v>
                </c:pt>
                <c:pt idx="2462">
                  <c:v>228</c:v>
                </c:pt>
                <c:pt idx="2463">
                  <c:v>228</c:v>
                </c:pt>
                <c:pt idx="2464">
                  <c:v>228</c:v>
                </c:pt>
                <c:pt idx="2465">
                  <c:v>228</c:v>
                </c:pt>
                <c:pt idx="2466">
                  <c:v>228</c:v>
                </c:pt>
                <c:pt idx="2467">
                  <c:v>227</c:v>
                </c:pt>
                <c:pt idx="2468">
                  <c:v>227</c:v>
                </c:pt>
                <c:pt idx="2469">
                  <c:v>227</c:v>
                </c:pt>
                <c:pt idx="2470">
                  <c:v>227</c:v>
                </c:pt>
                <c:pt idx="2471">
                  <c:v>226</c:v>
                </c:pt>
                <c:pt idx="2472">
                  <c:v>226</c:v>
                </c:pt>
                <c:pt idx="2473">
                  <c:v>226</c:v>
                </c:pt>
                <c:pt idx="2474">
                  <c:v>226</c:v>
                </c:pt>
                <c:pt idx="2475">
                  <c:v>226</c:v>
                </c:pt>
                <c:pt idx="2476">
                  <c:v>226</c:v>
                </c:pt>
                <c:pt idx="2477">
                  <c:v>226</c:v>
                </c:pt>
                <c:pt idx="2478">
                  <c:v>226</c:v>
                </c:pt>
                <c:pt idx="2479">
                  <c:v>225</c:v>
                </c:pt>
                <c:pt idx="2480">
                  <c:v>225</c:v>
                </c:pt>
                <c:pt idx="2481">
                  <c:v>225</c:v>
                </c:pt>
                <c:pt idx="2482">
                  <c:v>225</c:v>
                </c:pt>
                <c:pt idx="2483">
                  <c:v>225</c:v>
                </c:pt>
                <c:pt idx="2484">
                  <c:v>225</c:v>
                </c:pt>
                <c:pt idx="2485">
                  <c:v>225</c:v>
                </c:pt>
                <c:pt idx="2486">
                  <c:v>225</c:v>
                </c:pt>
                <c:pt idx="2487">
                  <c:v>225</c:v>
                </c:pt>
                <c:pt idx="2488">
                  <c:v>224</c:v>
                </c:pt>
                <c:pt idx="2489">
                  <c:v>224</c:v>
                </c:pt>
                <c:pt idx="2490">
                  <c:v>223</c:v>
                </c:pt>
                <c:pt idx="2491">
                  <c:v>223</c:v>
                </c:pt>
                <c:pt idx="2492">
                  <c:v>223</c:v>
                </c:pt>
                <c:pt idx="2493">
                  <c:v>223</c:v>
                </c:pt>
                <c:pt idx="2494">
                  <c:v>223</c:v>
                </c:pt>
                <c:pt idx="2495">
                  <c:v>222</c:v>
                </c:pt>
                <c:pt idx="2496">
                  <c:v>222</c:v>
                </c:pt>
                <c:pt idx="2497">
                  <c:v>222</c:v>
                </c:pt>
                <c:pt idx="2498">
                  <c:v>222</c:v>
                </c:pt>
                <c:pt idx="2499">
                  <c:v>222</c:v>
                </c:pt>
                <c:pt idx="2500">
                  <c:v>221</c:v>
                </c:pt>
                <c:pt idx="2501">
                  <c:v>221</c:v>
                </c:pt>
                <c:pt idx="2502">
                  <c:v>221</c:v>
                </c:pt>
                <c:pt idx="2503">
                  <c:v>221</c:v>
                </c:pt>
                <c:pt idx="2504">
                  <c:v>220</c:v>
                </c:pt>
                <c:pt idx="2505">
                  <c:v>220</c:v>
                </c:pt>
                <c:pt idx="2506">
                  <c:v>220</c:v>
                </c:pt>
                <c:pt idx="2507">
                  <c:v>220</c:v>
                </c:pt>
                <c:pt idx="2508">
                  <c:v>220</c:v>
                </c:pt>
                <c:pt idx="2509">
                  <c:v>219</c:v>
                </c:pt>
                <c:pt idx="2510">
                  <c:v>219</c:v>
                </c:pt>
                <c:pt idx="2511">
                  <c:v>219</c:v>
                </c:pt>
                <c:pt idx="2512">
                  <c:v>219</c:v>
                </c:pt>
                <c:pt idx="2513">
                  <c:v>219</c:v>
                </c:pt>
                <c:pt idx="2514">
                  <c:v>219</c:v>
                </c:pt>
                <c:pt idx="2515">
                  <c:v>219</c:v>
                </c:pt>
                <c:pt idx="2516">
                  <c:v>218</c:v>
                </c:pt>
                <c:pt idx="2517">
                  <c:v>218</c:v>
                </c:pt>
                <c:pt idx="2518">
                  <c:v>218</c:v>
                </c:pt>
                <c:pt idx="2519">
                  <c:v>218</c:v>
                </c:pt>
                <c:pt idx="2520">
                  <c:v>218</c:v>
                </c:pt>
                <c:pt idx="2521">
                  <c:v>218</c:v>
                </c:pt>
                <c:pt idx="2522">
                  <c:v>217</c:v>
                </c:pt>
                <c:pt idx="2523">
                  <c:v>217</c:v>
                </c:pt>
                <c:pt idx="2524">
                  <c:v>217</c:v>
                </c:pt>
                <c:pt idx="2525">
                  <c:v>217</c:v>
                </c:pt>
                <c:pt idx="2526">
                  <c:v>217</c:v>
                </c:pt>
                <c:pt idx="2527">
                  <c:v>216</c:v>
                </c:pt>
                <c:pt idx="2528">
                  <c:v>216</c:v>
                </c:pt>
                <c:pt idx="2529">
                  <c:v>216</c:v>
                </c:pt>
                <c:pt idx="2530">
                  <c:v>216</c:v>
                </c:pt>
                <c:pt idx="2531">
                  <c:v>215</c:v>
                </c:pt>
                <c:pt idx="2532">
                  <c:v>215</c:v>
                </c:pt>
                <c:pt idx="2533">
                  <c:v>215</c:v>
                </c:pt>
                <c:pt idx="2534">
                  <c:v>215</c:v>
                </c:pt>
                <c:pt idx="2535">
                  <c:v>215</c:v>
                </c:pt>
                <c:pt idx="2536">
                  <c:v>215</c:v>
                </c:pt>
                <c:pt idx="2537">
                  <c:v>215</c:v>
                </c:pt>
                <c:pt idx="2538">
                  <c:v>215</c:v>
                </c:pt>
                <c:pt idx="2539">
                  <c:v>215</c:v>
                </c:pt>
                <c:pt idx="2540">
                  <c:v>215</c:v>
                </c:pt>
                <c:pt idx="2541">
                  <c:v>215</c:v>
                </c:pt>
                <c:pt idx="2542">
                  <c:v>214</c:v>
                </c:pt>
                <c:pt idx="2543">
                  <c:v>214</c:v>
                </c:pt>
                <c:pt idx="2544">
                  <c:v>214</c:v>
                </c:pt>
                <c:pt idx="2545">
                  <c:v>213</c:v>
                </c:pt>
                <c:pt idx="2546">
                  <c:v>213</c:v>
                </c:pt>
                <c:pt idx="2547">
                  <c:v>213</c:v>
                </c:pt>
                <c:pt idx="2548">
                  <c:v>213</c:v>
                </c:pt>
                <c:pt idx="2549">
                  <c:v>213</c:v>
                </c:pt>
                <c:pt idx="2550">
                  <c:v>213</c:v>
                </c:pt>
                <c:pt idx="2551">
                  <c:v>212</c:v>
                </c:pt>
                <c:pt idx="2552">
                  <c:v>212</c:v>
                </c:pt>
                <c:pt idx="2553">
                  <c:v>212</c:v>
                </c:pt>
                <c:pt idx="2554">
                  <c:v>212</c:v>
                </c:pt>
                <c:pt idx="2555">
                  <c:v>212</c:v>
                </c:pt>
                <c:pt idx="2556">
                  <c:v>212</c:v>
                </c:pt>
                <c:pt idx="2557">
                  <c:v>211</c:v>
                </c:pt>
                <c:pt idx="2558">
                  <c:v>211</c:v>
                </c:pt>
                <c:pt idx="2559">
                  <c:v>211</c:v>
                </c:pt>
                <c:pt idx="2560">
                  <c:v>211</c:v>
                </c:pt>
                <c:pt idx="2561">
                  <c:v>210</c:v>
                </c:pt>
                <c:pt idx="2562">
                  <c:v>210</c:v>
                </c:pt>
                <c:pt idx="2563">
                  <c:v>210</c:v>
                </c:pt>
                <c:pt idx="2564">
                  <c:v>210</c:v>
                </c:pt>
                <c:pt idx="2565">
                  <c:v>209</c:v>
                </c:pt>
                <c:pt idx="2566">
                  <c:v>209</c:v>
                </c:pt>
                <c:pt idx="2567">
                  <c:v>209</c:v>
                </c:pt>
                <c:pt idx="2568">
                  <c:v>209</c:v>
                </c:pt>
                <c:pt idx="2569">
                  <c:v>209</c:v>
                </c:pt>
                <c:pt idx="2570">
                  <c:v>209</c:v>
                </c:pt>
                <c:pt idx="2571">
                  <c:v>209</c:v>
                </c:pt>
                <c:pt idx="2572">
                  <c:v>209</c:v>
                </c:pt>
                <c:pt idx="2573">
                  <c:v>208</c:v>
                </c:pt>
                <c:pt idx="2574">
                  <c:v>208</c:v>
                </c:pt>
                <c:pt idx="2575">
                  <c:v>208</c:v>
                </c:pt>
                <c:pt idx="2576">
                  <c:v>208</c:v>
                </c:pt>
                <c:pt idx="2577">
                  <c:v>208</c:v>
                </c:pt>
                <c:pt idx="2578">
                  <c:v>208</c:v>
                </c:pt>
                <c:pt idx="2579">
                  <c:v>208</c:v>
                </c:pt>
                <c:pt idx="2580">
                  <c:v>208</c:v>
                </c:pt>
                <c:pt idx="2581">
                  <c:v>208</c:v>
                </c:pt>
                <c:pt idx="2582">
                  <c:v>208</c:v>
                </c:pt>
                <c:pt idx="2583">
                  <c:v>207</c:v>
                </c:pt>
                <c:pt idx="2584">
                  <c:v>207</c:v>
                </c:pt>
                <c:pt idx="2585">
                  <c:v>207</c:v>
                </c:pt>
                <c:pt idx="2586">
                  <c:v>207</c:v>
                </c:pt>
                <c:pt idx="2587">
                  <c:v>207</c:v>
                </c:pt>
                <c:pt idx="2588">
                  <c:v>207</c:v>
                </c:pt>
                <c:pt idx="2589">
                  <c:v>207</c:v>
                </c:pt>
                <c:pt idx="2590">
                  <c:v>207</c:v>
                </c:pt>
                <c:pt idx="2591">
                  <c:v>207</c:v>
                </c:pt>
                <c:pt idx="2592">
                  <c:v>206</c:v>
                </c:pt>
                <c:pt idx="2593">
                  <c:v>206</c:v>
                </c:pt>
                <c:pt idx="2594">
                  <c:v>206</c:v>
                </c:pt>
                <c:pt idx="2595">
                  <c:v>206</c:v>
                </c:pt>
                <c:pt idx="2596">
                  <c:v>206</c:v>
                </c:pt>
                <c:pt idx="2597">
                  <c:v>206</c:v>
                </c:pt>
                <c:pt idx="2598">
                  <c:v>206</c:v>
                </c:pt>
                <c:pt idx="2599">
                  <c:v>205</c:v>
                </c:pt>
                <c:pt idx="2600">
                  <c:v>205</c:v>
                </c:pt>
                <c:pt idx="2601">
                  <c:v>205</c:v>
                </c:pt>
                <c:pt idx="2602">
                  <c:v>205</c:v>
                </c:pt>
                <c:pt idx="2603">
                  <c:v>205</c:v>
                </c:pt>
                <c:pt idx="2604">
                  <c:v>205</c:v>
                </c:pt>
                <c:pt idx="2605">
                  <c:v>205</c:v>
                </c:pt>
                <c:pt idx="2606">
                  <c:v>205</c:v>
                </c:pt>
                <c:pt idx="2607">
                  <c:v>205</c:v>
                </c:pt>
                <c:pt idx="2608">
                  <c:v>205</c:v>
                </c:pt>
                <c:pt idx="2609">
                  <c:v>204</c:v>
                </c:pt>
                <c:pt idx="2610">
                  <c:v>204</c:v>
                </c:pt>
                <c:pt idx="2611">
                  <c:v>204</c:v>
                </c:pt>
                <c:pt idx="2612">
                  <c:v>204</c:v>
                </c:pt>
                <c:pt idx="2613">
                  <c:v>204</c:v>
                </c:pt>
                <c:pt idx="2614">
                  <c:v>204</c:v>
                </c:pt>
                <c:pt idx="2615">
                  <c:v>204</c:v>
                </c:pt>
                <c:pt idx="2616">
                  <c:v>204</c:v>
                </c:pt>
                <c:pt idx="2617">
                  <c:v>204</c:v>
                </c:pt>
                <c:pt idx="2618">
                  <c:v>203</c:v>
                </c:pt>
                <c:pt idx="2619">
                  <c:v>203</c:v>
                </c:pt>
                <c:pt idx="2620">
                  <c:v>203</c:v>
                </c:pt>
                <c:pt idx="2621">
                  <c:v>203</c:v>
                </c:pt>
                <c:pt idx="2622">
                  <c:v>203</c:v>
                </c:pt>
                <c:pt idx="2623">
                  <c:v>203</c:v>
                </c:pt>
                <c:pt idx="2624">
                  <c:v>203</c:v>
                </c:pt>
                <c:pt idx="2625">
                  <c:v>202</c:v>
                </c:pt>
                <c:pt idx="2626">
                  <c:v>202</c:v>
                </c:pt>
                <c:pt idx="2627">
                  <c:v>202</c:v>
                </c:pt>
                <c:pt idx="2628">
                  <c:v>202</c:v>
                </c:pt>
                <c:pt idx="2629">
                  <c:v>202</c:v>
                </c:pt>
                <c:pt idx="2630">
                  <c:v>202</c:v>
                </c:pt>
                <c:pt idx="2631">
                  <c:v>202</c:v>
                </c:pt>
                <c:pt idx="2632">
                  <c:v>201</c:v>
                </c:pt>
                <c:pt idx="2633">
                  <c:v>201</c:v>
                </c:pt>
                <c:pt idx="2634">
                  <c:v>201</c:v>
                </c:pt>
                <c:pt idx="2635">
                  <c:v>201</c:v>
                </c:pt>
                <c:pt idx="2636">
                  <c:v>201</c:v>
                </c:pt>
                <c:pt idx="2637">
                  <c:v>201</c:v>
                </c:pt>
                <c:pt idx="2638">
                  <c:v>201</c:v>
                </c:pt>
                <c:pt idx="2639">
                  <c:v>201</c:v>
                </c:pt>
                <c:pt idx="2640">
                  <c:v>201</c:v>
                </c:pt>
                <c:pt idx="2641">
                  <c:v>201</c:v>
                </c:pt>
                <c:pt idx="2642">
                  <c:v>200</c:v>
                </c:pt>
                <c:pt idx="2643">
                  <c:v>200</c:v>
                </c:pt>
                <c:pt idx="2644">
                  <c:v>200</c:v>
                </c:pt>
                <c:pt idx="2645">
                  <c:v>200</c:v>
                </c:pt>
                <c:pt idx="2646">
                  <c:v>200</c:v>
                </c:pt>
                <c:pt idx="2647">
                  <c:v>199</c:v>
                </c:pt>
                <c:pt idx="2648">
                  <c:v>199</c:v>
                </c:pt>
                <c:pt idx="2649">
                  <c:v>199</c:v>
                </c:pt>
                <c:pt idx="2650">
                  <c:v>199</c:v>
                </c:pt>
                <c:pt idx="2651">
                  <c:v>199</c:v>
                </c:pt>
                <c:pt idx="2652">
                  <c:v>199</c:v>
                </c:pt>
                <c:pt idx="2653">
                  <c:v>199</c:v>
                </c:pt>
                <c:pt idx="2654">
                  <c:v>199</c:v>
                </c:pt>
                <c:pt idx="2655">
                  <c:v>199</c:v>
                </c:pt>
                <c:pt idx="2656">
                  <c:v>199</c:v>
                </c:pt>
                <c:pt idx="2657">
                  <c:v>198</c:v>
                </c:pt>
                <c:pt idx="2658">
                  <c:v>198</c:v>
                </c:pt>
                <c:pt idx="2659">
                  <c:v>198</c:v>
                </c:pt>
                <c:pt idx="2660">
                  <c:v>198</c:v>
                </c:pt>
                <c:pt idx="2661">
                  <c:v>198</c:v>
                </c:pt>
                <c:pt idx="2662">
                  <c:v>197</c:v>
                </c:pt>
                <c:pt idx="2663">
                  <c:v>197</c:v>
                </c:pt>
                <c:pt idx="2664">
                  <c:v>197</c:v>
                </c:pt>
                <c:pt idx="2665">
                  <c:v>197</c:v>
                </c:pt>
                <c:pt idx="2666">
                  <c:v>197</c:v>
                </c:pt>
                <c:pt idx="2667">
                  <c:v>196</c:v>
                </c:pt>
                <c:pt idx="2668">
                  <c:v>196</c:v>
                </c:pt>
                <c:pt idx="2669">
                  <c:v>196</c:v>
                </c:pt>
                <c:pt idx="2670">
                  <c:v>196</c:v>
                </c:pt>
                <c:pt idx="2671">
                  <c:v>196</c:v>
                </c:pt>
                <c:pt idx="2672">
                  <c:v>196</c:v>
                </c:pt>
                <c:pt idx="2673">
                  <c:v>196</c:v>
                </c:pt>
                <c:pt idx="2674">
                  <c:v>196</c:v>
                </c:pt>
                <c:pt idx="2675">
                  <c:v>196</c:v>
                </c:pt>
                <c:pt idx="2676">
                  <c:v>195</c:v>
                </c:pt>
                <c:pt idx="2677">
                  <c:v>195</c:v>
                </c:pt>
                <c:pt idx="2678">
                  <c:v>195</c:v>
                </c:pt>
                <c:pt idx="2679">
                  <c:v>195</c:v>
                </c:pt>
                <c:pt idx="2680">
                  <c:v>195</c:v>
                </c:pt>
                <c:pt idx="2681">
                  <c:v>195</c:v>
                </c:pt>
                <c:pt idx="2682">
                  <c:v>195</c:v>
                </c:pt>
                <c:pt idx="2683">
                  <c:v>195</c:v>
                </c:pt>
                <c:pt idx="2684">
                  <c:v>194</c:v>
                </c:pt>
                <c:pt idx="2685">
                  <c:v>194</c:v>
                </c:pt>
                <c:pt idx="2686">
                  <c:v>194</c:v>
                </c:pt>
                <c:pt idx="2687">
                  <c:v>194</c:v>
                </c:pt>
                <c:pt idx="2688">
                  <c:v>194</c:v>
                </c:pt>
                <c:pt idx="2689">
                  <c:v>194</c:v>
                </c:pt>
                <c:pt idx="2690">
                  <c:v>193</c:v>
                </c:pt>
                <c:pt idx="2691">
                  <c:v>193</c:v>
                </c:pt>
                <c:pt idx="2692">
                  <c:v>193</c:v>
                </c:pt>
                <c:pt idx="2693">
                  <c:v>193</c:v>
                </c:pt>
                <c:pt idx="2694">
                  <c:v>193</c:v>
                </c:pt>
                <c:pt idx="2695">
                  <c:v>193</c:v>
                </c:pt>
                <c:pt idx="2696">
                  <c:v>192</c:v>
                </c:pt>
                <c:pt idx="2697">
                  <c:v>192</c:v>
                </c:pt>
                <c:pt idx="2698">
                  <c:v>192</c:v>
                </c:pt>
                <c:pt idx="2699">
                  <c:v>192</c:v>
                </c:pt>
                <c:pt idx="2700">
                  <c:v>192</c:v>
                </c:pt>
                <c:pt idx="2701">
                  <c:v>192</c:v>
                </c:pt>
                <c:pt idx="2702">
                  <c:v>191</c:v>
                </c:pt>
                <c:pt idx="2703">
                  <c:v>191</c:v>
                </c:pt>
                <c:pt idx="2704">
                  <c:v>191</c:v>
                </c:pt>
                <c:pt idx="2705">
                  <c:v>191</c:v>
                </c:pt>
                <c:pt idx="2706">
                  <c:v>191</c:v>
                </c:pt>
                <c:pt idx="2707">
                  <c:v>191</c:v>
                </c:pt>
                <c:pt idx="2708">
                  <c:v>191</c:v>
                </c:pt>
                <c:pt idx="2709">
                  <c:v>191</c:v>
                </c:pt>
                <c:pt idx="2710">
                  <c:v>191</c:v>
                </c:pt>
                <c:pt idx="2711">
                  <c:v>191</c:v>
                </c:pt>
                <c:pt idx="2712">
                  <c:v>191</c:v>
                </c:pt>
                <c:pt idx="2713">
                  <c:v>191</c:v>
                </c:pt>
                <c:pt idx="2714">
                  <c:v>190</c:v>
                </c:pt>
                <c:pt idx="2715">
                  <c:v>190</c:v>
                </c:pt>
                <c:pt idx="2716">
                  <c:v>190</c:v>
                </c:pt>
                <c:pt idx="2717">
                  <c:v>190</c:v>
                </c:pt>
                <c:pt idx="2718">
                  <c:v>190</c:v>
                </c:pt>
                <c:pt idx="2719">
                  <c:v>190</c:v>
                </c:pt>
                <c:pt idx="2720">
                  <c:v>190</c:v>
                </c:pt>
                <c:pt idx="2721">
                  <c:v>190</c:v>
                </c:pt>
                <c:pt idx="2722">
                  <c:v>190</c:v>
                </c:pt>
                <c:pt idx="2723">
                  <c:v>190</c:v>
                </c:pt>
                <c:pt idx="2724">
                  <c:v>189</c:v>
                </c:pt>
                <c:pt idx="2725">
                  <c:v>189</c:v>
                </c:pt>
                <c:pt idx="2726">
                  <c:v>189</c:v>
                </c:pt>
                <c:pt idx="2727">
                  <c:v>189</c:v>
                </c:pt>
                <c:pt idx="2728">
                  <c:v>189</c:v>
                </c:pt>
                <c:pt idx="2729">
                  <c:v>189</c:v>
                </c:pt>
                <c:pt idx="2730">
                  <c:v>189</c:v>
                </c:pt>
                <c:pt idx="2731">
                  <c:v>189</c:v>
                </c:pt>
                <c:pt idx="2732">
                  <c:v>189</c:v>
                </c:pt>
                <c:pt idx="2733">
                  <c:v>188</c:v>
                </c:pt>
                <c:pt idx="2734">
                  <c:v>188</c:v>
                </c:pt>
                <c:pt idx="2735">
                  <c:v>187</c:v>
                </c:pt>
                <c:pt idx="2736">
                  <c:v>187</c:v>
                </c:pt>
                <c:pt idx="2737">
                  <c:v>187</c:v>
                </c:pt>
                <c:pt idx="2738">
                  <c:v>187</c:v>
                </c:pt>
                <c:pt idx="2739">
                  <c:v>187</c:v>
                </c:pt>
                <c:pt idx="2740">
                  <c:v>187</c:v>
                </c:pt>
                <c:pt idx="2741">
                  <c:v>187</c:v>
                </c:pt>
                <c:pt idx="2742">
                  <c:v>186</c:v>
                </c:pt>
                <c:pt idx="2743">
                  <c:v>186</c:v>
                </c:pt>
                <c:pt idx="2744">
                  <c:v>186</c:v>
                </c:pt>
                <c:pt idx="2745">
                  <c:v>186</c:v>
                </c:pt>
                <c:pt idx="2746">
                  <c:v>186</c:v>
                </c:pt>
                <c:pt idx="2747">
                  <c:v>186</c:v>
                </c:pt>
                <c:pt idx="2748">
                  <c:v>186</c:v>
                </c:pt>
                <c:pt idx="2749">
                  <c:v>185</c:v>
                </c:pt>
                <c:pt idx="2750">
                  <c:v>185</c:v>
                </c:pt>
                <c:pt idx="2751">
                  <c:v>185</c:v>
                </c:pt>
                <c:pt idx="2752">
                  <c:v>185</c:v>
                </c:pt>
                <c:pt idx="2753">
                  <c:v>185</c:v>
                </c:pt>
                <c:pt idx="2754">
                  <c:v>185</c:v>
                </c:pt>
                <c:pt idx="2755">
                  <c:v>185</c:v>
                </c:pt>
                <c:pt idx="2756">
                  <c:v>185</c:v>
                </c:pt>
                <c:pt idx="2757">
                  <c:v>184</c:v>
                </c:pt>
                <c:pt idx="2758">
                  <c:v>184</c:v>
                </c:pt>
                <c:pt idx="2759">
                  <c:v>184</c:v>
                </c:pt>
                <c:pt idx="2760">
                  <c:v>184</c:v>
                </c:pt>
                <c:pt idx="2761">
                  <c:v>183</c:v>
                </c:pt>
                <c:pt idx="2762">
                  <c:v>183</c:v>
                </c:pt>
                <c:pt idx="2763">
                  <c:v>183</c:v>
                </c:pt>
                <c:pt idx="2764">
                  <c:v>183</c:v>
                </c:pt>
                <c:pt idx="2765">
                  <c:v>182</c:v>
                </c:pt>
                <c:pt idx="2766">
                  <c:v>182</c:v>
                </c:pt>
                <c:pt idx="2767">
                  <c:v>182</c:v>
                </c:pt>
                <c:pt idx="2768">
                  <c:v>182</c:v>
                </c:pt>
                <c:pt idx="2769">
                  <c:v>182</c:v>
                </c:pt>
                <c:pt idx="2770">
                  <c:v>182</c:v>
                </c:pt>
                <c:pt idx="2771">
                  <c:v>182</c:v>
                </c:pt>
                <c:pt idx="2772">
                  <c:v>182</c:v>
                </c:pt>
                <c:pt idx="2773">
                  <c:v>182</c:v>
                </c:pt>
                <c:pt idx="2774">
                  <c:v>181</c:v>
                </c:pt>
                <c:pt idx="2775">
                  <c:v>181</c:v>
                </c:pt>
                <c:pt idx="2776">
                  <c:v>181</c:v>
                </c:pt>
                <c:pt idx="2777">
                  <c:v>181</c:v>
                </c:pt>
                <c:pt idx="2778">
                  <c:v>181</c:v>
                </c:pt>
                <c:pt idx="2779">
                  <c:v>180</c:v>
                </c:pt>
                <c:pt idx="2780">
                  <c:v>180</c:v>
                </c:pt>
                <c:pt idx="2781">
                  <c:v>180</c:v>
                </c:pt>
                <c:pt idx="2782">
                  <c:v>180</c:v>
                </c:pt>
                <c:pt idx="2783">
                  <c:v>179</c:v>
                </c:pt>
                <c:pt idx="2784">
                  <c:v>179</c:v>
                </c:pt>
                <c:pt idx="2785">
                  <c:v>179</c:v>
                </c:pt>
                <c:pt idx="2786">
                  <c:v>179</c:v>
                </c:pt>
                <c:pt idx="2787">
                  <c:v>179</c:v>
                </c:pt>
                <c:pt idx="2788">
                  <c:v>178</c:v>
                </c:pt>
                <c:pt idx="2789">
                  <c:v>178</c:v>
                </c:pt>
                <c:pt idx="2790">
                  <c:v>178</c:v>
                </c:pt>
                <c:pt idx="2791">
                  <c:v>178</c:v>
                </c:pt>
                <c:pt idx="2792">
                  <c:v>178</c:v>
                </c:pt>
                <c:pt idx="2793">
                  <c:v>178</c:v>
                </c:pt>
                <c:pt idx="2794">
                  <c:v>178</c:v>
                </c:pt>
                <c:pt idx="2795">
                  <c:v>177</c:v>
                </c:pt>
                <c:pt idx="2796">
                  <c:v>177</c:v>
                </c:pt>
                <c:pt idx="2797">
                  <c:v>177</c:v>
                </c:pt>
                <c:pt idx="2798">
                  <c:v>177</c:v>
                </c:pt>
                <c:pt idx="2799">
                  <c:v>177</c:v>
                </c:pt>
                <c:pt idx="2800">
                  <c:v>177</c:v>
                </c:pt>
                <c:pt idx="2801">
                  <c:v>177</c:v>
                </c:pt>
                <c:pt idx="2802">
                  <c:v>177</c:v>
                </c:pt>
                <c:pt idx="2803">
                  <c:v>177</c:v>
                </c:pt>
                <c:pt idx="2804">
                  <c:v>177</c:v>
                </c:pt>
                <c:pt idx="2805">
                  <c:v>177</c:v>
                </c:pt>
                <c:pt idx="2806">
                  <c:v>177</c:v>
                </c:pt>
                <c:pt idx="2807">
                  <c:v>177</c:v>
                </c:pt>
                <c:pt idx="2808">
                  <c:v>176</c:v>
                </c:pt>
                <c:pt idx="2809">
                  <c:v>176</c:v>
                </c:pt>
                <c:pt idx="2810">
                  <c:v>176</c:v>
                </c:pt>
                <c:pt idx="2811">
                  <c:v>176</c:v>
                </c:pt>
                <c:pt idx="2812">
                  <c:v>176</c:v>
                </c:pt>
                <c:pt idx="2813">
                  <c:v>176</c:v>
                </c:pt>
                <c:pt idx="2814">
                  <c:v>175</c:v>
                </c:pt>
                <c:pt idx="2815">
                  <c:v>175</c:v>
                </c:pt>
                <c:pt idx="2816">
                  <c:v>175</c:v>
                </c:pt>
                <c:pt idx="2817">
                  <c:v>175</c:v>
                </c:pt>
                <c:pt idx="2818">
                  <c:v>175</c:v>
                </c:pt>
                <c:pt idx="2819">
                  <c:v>175</c:v>
                </c:pt>
                <c:pt idx="2820">
                  <c:v>175</c:v>
                </c:pt>
                <c:pt idx="2821">
                  <c:v>175</c:v>
                </c:pt>
                <c:pt idx="2822">
                  <c:v>175</c:v>
                </c:pt>
                <c:pt idx="2823">
                  <c:v>175</c:v>
                </c:pt>
                <c:pt idx="2824">
                  <c:v>174</c:v>
                </c:pt>
                <c:pt idx="2825">
                  <c:v>174</c:v>
                </c:pt>
                <c:pt idx="2826">
                  <c:v>174</c:v>
                </c:pt>
                <c:pt idx="2827">
                  <c:v>174</c:v>
                </c:pt>
                <c:pt idx="2828">
                  <c:v>174</c:v>
                </c:pt>
                <c:pt idx="2829">
                  <c:v>174</c:v>
                </c:pt>
                <c:pt idx="2830">
                  <c:v>173</c:v>
                </c:pt>
                <c:pt idx="2831">
                  <c:v>173</c:v>
                </c:pt>
                <c:pt idx="2832">
                  <c:v>173</c:v>
                </c:pt>
                <c:pt idx="2833">
                  <c:v>173</c:v>
                </c:pt>
                <c:pt idx="2834">
                  <c:v>173</c:v>
                </c:pt>
                <c:pt idx="2835">
                  <c:v>173</c:v>
                </c:pt>
                <c:pt idx="2836">
                  <c:v>173</c:v>
                </c:pt>
                <c:pt idx="2837">
                  <c:v>173</c:v>
                </c:pt>
                <c:pt idx="2838">
                  <c:v>172</c:v>
                </c:pt>
                <c:pt idx="2839">
                  <c:v>172</c:v>
                </c:pt>
                <c:pt idx="2840">
                  <c:v>172</c:v>
                </c:pt>
                <c:pt idx="2841">
                  <c:v>172</c:v>
                </c:pt>
                <c:pt idx="2842">
                  <c:v>171</c:v>
                </c:pt>
                <c:pt idx="2843">
                  <c:v>171</c:v>
                </c:pt>
                <c:pt idx="2844">
                  <c:v>171</c:v>
                </c:pt>
                <c:pt idx="2845">
                  <c:v>171</c:v>
                </c:pt>
                <c:pt idx="2846">
                  <c:v>171</c:v>
                </c:pt>
                <c:pt idx="2847">
                  <c:v>171</c:v>
                </c:pt>
                <c:pt idx="2848">
                  <c:v>171</c:v>
                </c:pt>
                <c:pt idx="2849">
                  <c:v>171</c:v>
                </c:pt>
                <c:pt idx="2850">
                  <c:v>170</c:v>
                </c:pt>
                <c:pt idx="2851">
                  <c:v>170</c:v>
                </c:pt>
                <c:pt idx="2852">
                  <c:v>170</c:v>
                </c:pt>
                <c:pt idx="2853">
                  <c:v>170</c:v>
                </c:pt>
                <c:pt idx="2854">
                  <c:v>170</c:v>
                </c:pt>
                <c:pt idx="2855">
                  <c:v>170</c:v>
                </c:pt>
                <c:pt idx="2856">
                  <c:v>169</c:v>
                </c:pt>
                <c:pt idx="2857">
                  <c:v>169</c:v>
                </c:pt>
                <c:pt idx="2858">
                  <c:v>169</c:v>
                </c:pt>
                <c:pt idx="2859">
                  <c:v>169</c:v>
                </c:pt>
                <c:pt idx="2860">
                  <c:v>169</c:v>
                </c:pt>
                <c:pt idx="2861">
                  <c:v>169</c:v>
                </c:pt>
                <c:pt idx="2862">
                  <c:v>169</c:v>
                </c:pt>
                <c:pt idx="2863">
                  <c:v>168</c:v>
                </c:pt>
                <c:pt idx="2864">
                  <c:v>168</c:v>
                </c:pt>
                <c:pt idx="2865">
                  <c:v>168</c:v>
                </c:pt>
                <c:pt idx="2866">
                  <c:v>168</c:v>
                </c:pt>
                <c:pt idx="2867">
                  <c:v>168</c:v>
                </c:pt>
                <c:pt idx="2868">
                  <c:v>168</c:v>
                </c:pt>
                <c:pt idx="2869">
                  <c:v>168</c:v>
                </c:pt>
                <c:pt idx="2870">
                  <c:v>168</c:v>
                </c:pt>
                <c:pt idx="2871">
                  <c:v>168</c:v>
                </c:pt>
                <c:pt idx="2872">
                  <c:v>168</c:v>
                </c:pt>
                <c:pt idx="2873">
                  <c:v>168</c:v>
                </c:pt>
                <c:pt idx="2874">
                  <c:v>168</c:v>
                </c:pt>
                <c:pt idx="2875">
                  <c:v>167</c:v>
                </c:pt>
                <c:pt idx="2876">
                  <c:v>167</c:v>
                </c:pt>
                <c:pt idx="2877">
                  <c:v>167</c:v>
                </c:pt>
                <c:pt idx="2878">
                  <c:v>167</c:v>
                </c:pt>
                <c:pt idx="2879">
                  <c:v>167</c:v>
                </c:pt>
                <c:pt idx="2880">
                  <c:v>167</c:v>
                </c:pt>
                <c:pt idx="2881">
                  <c:v>167</c:v>
                </c:pt>
                <c:pt idx="2882">
                  <c:v>167</c:v>
                </c:pt>
                <c:pt idx="2883">
                  <c:v>167</c:v>
                </c:pt>
                <c:pt idx="2884">
                  <c:v>167</c:v>
                </c:pt>
                <c:pt idx="2885">
                  <c:v>166</c:v>
                </c:pt>
                <c:pt idx="2886">
                  <c:v>166</c:v>
                </c:pt>
                <c:pt idx="2887">
                  <c:v>166</c:v>
                </c:pt>
                <c:pt idx="2888">
                  <c:v>166</c:v>
                </c:pt>
                <c:pt idx="2889">
                  <c:v>166</c:v>
                </c:pt>
                <c:pt idx="2890">
                  <c:v>166</c:v>
                </c:pt>
                <c:pt idx="2891">
                  <c:v>166</c:v>
                </c:pt>
                <c:pt idx="2892">
                  <c:v>166</c:v>
                </c:pt>
                <c:pt idx="2893">
                  <c:v>165</c:v>
                </c:pt>
                <c:pt idx="2894">
                  <c:v>165</c:v>
                </c:pt>
                <c:pt idx="2895">
                  <c:v>165</c:v>
                </c:pt>
                <c:pt idx="2896">
                  <c:v>165</c:v>
                </c:pt>
                <c:pt idx="2897">
                  <c:v>165</c:v>
                </c:pt>
                <c:pt idx="2898">
                  <c:v>165</c:v>
                </c:pt>
                <c:pt idx="2899">
                  <c:v>164</c:v>
                </c:pt>
                <c:pt idx="2900">
                  <c:v>164</c:v>
                </c:pt>
                <c:pt idx="2901">
                  <c:v>164</c:v>
                </c:pt>
                <c:pt idx="2902">
                  <c:v>164</c:v>
                </c:pt>
                <c:pt idx="2903">
                  <c:v>164</c:v>
                </c:pt>
                <c:pt idx="2904">
                  <c:v>164</c:v>
                </c:pt>
                <c:pt idx="2905">
                  <c:v>164</c:v>
                </c:pt>
                <c:pt idx="2906">
                  <c:v>163</c:v>
                </c:pt>
                <c:pt idx="2907">
                  <c:v>163</c:v>
                </c:pt>
                <c:pt idx="2908">
                  <c:v>163</c:v>
                </c:pt>
                <c:pt idx="2909">
                  <c:v>163</c:v>
                </c:pt>
                <c:pt idx="2910">
                  <c:v>163</c:v>
                </c:pt>
                <c:pt idx="2911">
                  <c:v>163</c:v>
                </c:pt>
                <c:pt idx="2912">
                  <c:v>163</c:v>
                </c:pt>
                <c:pt idx="2913">
                  <c:v>162</c:v>
                </c:pt>
                <c:pt idx="2914">
                  <c:v>162</c:v>
                </c:pt>
                <c:pt idx="2915">
                  <c:v>162</c:v>
                </c:pt>
                <c:pt idx="2916">
                  <c:v>162</c:v>
                </c:pt>
                <c:pt idx="2917">
                  <c:v>162</c:v>
                </c:pt>
                <c:pt idx="2918">
                  <c:v>162</c:v>
                </c:pt>
                <c:pt idx="2919">
                  <c:v>162</c:v>
                </c:pt>
                <c:pt idx="2920">
                  <c:v>162</c:v>
                </c:pt>
                <c:pt idx="2921">
                  <c:v>161</c:v>
                </c:pt>
                <c:pt idx="2922">
                  <c:v>161</c:v>
                </c:pt>
                <c:pt idx="2923">
                  <c:v>161</c:v>
                </c:pt>
                <c:pt idx="2924">
                  <c:v>161</c:v>
                </c:pt>
                <c:pt idx="2925">
                  <c:v>161</c:v>
                </c:pt>
                <c:pt idx="2926">
                  <c:v>161</c:v>
                </c:pt>
                <c:pt idx="2927">
                  <c:v>161</c:v>
                </c:pt>
                <c:pt idx="2928">
                  <c:v>161</c:v>
                </c:pt>
                <c:pt idx="2929">
                  <c:v>161</c:v>
                </c:pt>
                <c:pt idx="2930">
                  <c:v>161</c:v>
                </c:pt>
                <c:pt idx="2931">
                  <c:v>160</c:v>
                </c:pt>
                <c:pt idx="2932">
                  <c:v>160</c:v>
                </c:pt>
                <c:pt idx="2933">
                  <c:v>160</c:v>
                </c:pt>
                <c:pt idx="2934">
                  <c:v>160</c:v>
                </c:pt>
                <c:pt idx="2935">
                  <c:v>160</c:v>
                </c:pt>
                <c:pt idx="2936">
                  <c:v>160</c:v>
                </c:pt>
                <c:pt idx="2937">
                  <c:v>160</c:v>
                </c:pt>
                <c:pt idx="2938">
                  <c:v>159</c:v>
                </c:pt>
                <c:pt idx="2939">
                  <c:v>159</c:v>
                </c:pt>
                <c:pt idx="2940">
                  <c:v>159</c:v>
                </c:pt>
                <c:pt idx="2941">
                  <c:v>159</c:v>
                </c:pt>
                <c:pt idx="2942">
                  <c:v>159</c:v>
                </c:pt>
                <c:pt idx="2943">
                  <c:v>159</c:v>
                </c:pt>
                <c:pt idx="2944">
                  <c:v>159</c:v>
                </c:pt>
                <c:pt idx="2945">
                  <c:v>159</c:v>
                </c:pt>
                <c:pt idx="2946">
                  <c:v>159</c:v>
                </c:pt>
                <c:pt idx="2947">
                  <c:v>159</c:v>
                </c:pt>
                <c:pt idx="2948">
                  <c:v>158</c:v>
                </c:pt>
                <c:pt idx="2949">
                  <c:v>158</c:v>
                </c:pt>
                <c:pt idx="2950">
                  <c:v>158</c:v>
                </c:pt>
                <c:pt idx="2951">
                  <c:v>158</c:v>
                </c:pt>
                <c:pt idx="2952">
                  <c:v>158</c:v>
                </c:pt>
                <c:pt idx="2953">
                  <c:v>158</c:v>
                </c:pt>
                <c:pt idx="2954">
                  <c:v>157</c:v>
                </c:pt>
                <c:pt idx="2955">
                  <c:v>157</c:v>
                </c:pt>
                <c:pt idx="2956">
                  <c:v>157</c:v>
                </c:pt>
                <c:pt idx="2957">
                  <c:v>157</c:v>
                </c:pt>
                <c:pt idx="2958">
                  <c:v>157</c:v>
                </c:pt>
                <c:pt idx="2959">
                  <c:v>156</c:v>
                </c:pt>
                <c:pt idx="2960">
                  <c:v>156</c:v>
                </c:pt>
                <c:pt idx="2961">
                  <c:v>156</c:v>
                </c:pt>
                <c:pt idx="2962">
                  <c:v>156</c:v>
                </c:pt>
                <c:pt idx="2963">
                  <c:v>156</c:v>
                </c:pt>
                <c:pt idx="2964">
                  <c:v>156</c:v>
                </c:pt>
                <c:pt idx="2965">
                  <c:v>156</c:v>
                </c:pt>
                <c:pt idx="2966">
                  <c:v>155</c:v>
                </c:pt>
                <c:pt idx="2967">
                  <c:v>155</c:v>
                </c:pt>
                <c:pt idx="2968">
                  <c:v>155</c:v>
                </c:pt>
                <c:pt idx="2969">
                  <c:v>155</c:v>
                </c:pt>
                <c:pt idx="2970">
                  <c:v>155</c:v>
                </c:pt>
                <c:pt idx="2971">
                  <c:v>155</c:v>
                </c:pt>
                <c:pt idx="2972">
                  <c:v>155</c:v>
                </c:pt>
                <c:pt idx="2973">
                  <c:v>155</c:v>
                </c:pt>
                <c:pt idx="2974">
                  <c:v>154</c:v>
                </c:pt>
                <c:pt idx="2975">
                  <c:v>154</c:v>
                </c:pt>
                <c:pt idx="2976">
                  <c:v>154</c:v>
                </c:pt>
                <c:pt idx="2977">
                  <c:v>154</c:v>
                </c:pt>
                <c:pt idx="2978">
                  <c:v>154</c:v>
                </c:pt>
                <c:pt idx="2979">
                  <c:v>154</c:v>
                </c:pt>
                <c:pt idx="2980">
                  <c:v>154</c:v>
                </c:pt>
                <c:pt idx="2981">
                  <c:v>154</c:v>
                </c:pt>
                <c:pt idx="2982">
                  <c:v>154</c:v>
                </c:pt>
                <c:pt idx="2983">
                  <c:v>153</c:v>
                </c:pt>
                <c:pt idx="2984">
                  <c:v>153</c:v>
                </c:pt>
                <c:pt idx="2985">
                  <c:v>153</c:v>
                </c:pt>
                <c:pt idx="2986">
                  <c:v>153</c:v>
                </c:pt>
                <c:pt idx="2987">
                  <c:v>153</c:v>
                </c:pt>
                <c:pt idx="2988">
                  <c:v>153</c:v>
                </c:pt>
                <c:pt idx="2989">
                  <c:v>153</c:v>
                </c:pt>
                <c:pt idx="2990">
                  <c:v>153</c:v>
                </c:pt>
                <c:pt idx="2991">
                  <c:v>152</c:v>
                </c:pt>
                <c:pt idx="2992">
                  <c:v>152</c:v>
                </c:pt>
                <c:pt idx="2993">
                  <c:v>152</c:v>
                </c:pt>
                <c:pt idx="2994">
                  <c:v>152</c:v>
                </c:pt>
                <c:pt idx="2995">
                  <c:v>152</c:v>
                </c:pt>
                <c:pt idx="2996">
                  <c:v>152</c:v>
                </c:pt>
                <c:pt idx="2997">
                  <c:v>152</c:v>
                </c:pt>
                <c:pt idx="2998">
                  <c:v>152</c:v>
                </c:pt>
                <c:pt idx="2999">
                  <c:v>152</c:v>
                </c:pt>
                <c:pt idx="3000">
                  <c:v>152</c:v>
                </c:pt>
                <c:pt idx="3001">
                  <c:v>151</c:v>
                </c:pt>
                <c:pt idx="3002">
                  <c:v>151</c:v>
                </c:pt>
                <c:pt idx="3003">
                  <c:v>151</c:v>
                </c:pt>
                <c:pt idx="3004">
                  <c:v>151</c:v>
                </c:pt>
                <c:pt idx="3005">
                  <c:v>151</c:v>
                </c:pt>
                <c:pt idx="3006">
                  <c:v>151</c:v>
                </c:pt>
                <c:pt idx="3007">
                  <c:v>151</c:v>
                </c:pt>
                <c:pt idx="3008">
                  <c:v>150</c:v>
                </c:pt>
                <c:pt idx="3009">
                  <c:v>150</c:v>
                </c:pt>
                <c:pt idx="3010">
                  <c:v>150</c:v>
                </c:pt>
                <c:pt idx="3011">
                  <c:v>150</c:v>
                </c:pt>
                <c:pt idx="3012">
                  <c:v>150</c:v>
                </c:pt>
                <c:pt idx="3013">
                  <c:v>150</c:v>
                </c:pt>
                <c:pt idx="3014">
                  <c:v>150</c:v>
                </c:pt>
                <c:pt idx="3015">
                  <c:v>150</c:v>
                </c:pt>
                <c:pt idx="3016">
                  <c:v>150</c:v>
                </c:pt>
                <c:pt idx="3017">
                  <c:v>150</c:v>
                </c:pt>
                <c:pt idx="3018">
                  <c:v>150</c:v>
                </c:pt>
                <c:pt idx="3019">
                  <c:v>150</c:v>
                </c:pt>
                <c:pt idx="3020">
                  <c:v>150</c:v>
                </c:pt>
                <c:pt idx="3021">
                  <c:v>149</c:v>
                </c:pt>
                <c:pt idx="3022">
                  <c:v>149</c:v>
                </c:pt>
                <c:pt idx="3023">
                  <c:v>149</c:v>
                </c:pt>
                <c:pt idx="3024">
                  <c:v>149</c:v>
                </c:pt>
                <c:pt idx="3025">
                  <c:v>149</c:v>
                </c:pt>
                <c:pt idx="3026">
                  <c:v>149</c:v>
                </c:pt>
                <c:pt idx="3027">
                  <c:v>149</c:v>
                </c:pt>
                <c:pt idx="3028">
                  <c:v>149</c:v>
                </c:pt>
                <c:pt idx="3029">
                  <c:v>149</c:v>
                </c:pt>
                <c:pt idx="3030">
                  <c:v>149</c:v>
                </c:pt>
                <c:pt idx="3031">
                  <c:v>149</c:v>
                </c:pt>
                <c:pt idx="3032">
                  <c:v>149</c:v>
                </c:pt>
                <c:pt idx="3033">
                  <c:v>148</c:v>
                </c:pt>
                <c:pt idx="3034">
                  <c:v>148</c:v>
                </c:pt>
                <c:pt idx="3035">
                  <c:v>148</c:v>
                </c:pt>
                <c:pt idx="3036">
                  <c:v>148</c:v>
                </c:pt>
                <c:pt idx="3037">
                  <c:v>148</c:v>
                </c:pt>
                <c:pt idx="3038">
                  <c:v>148</c:v>
                </c:pt>
                <c:pt idx="3039">
                  <c:v>147</c:v>
                </c:pt>
                <c:pt idx="3040">
                  <c:v>147</c:v>
                </c:pt>
                <c:pt idx="3041">
                  <c:v>147</c:v>
                </c:pt>
                <c:pt idx="3042">
                  <c:v>147</c:v>
                </c:pt>
                <c:pt idx="3043">
                  <c:v>147</c:v>
                </c:pt>
                <c:pt idx="3044">
                  <c:v>147</c:v>
                </c:pt>
                <c:pt idx="3045">
                  <c:v>147</c:v>
                </c:pt>
                <c:pt idx="3046">
                  <c:v>147</c:v>
                </c:pt>
                <c:pt idx="3047">
                  <c:v>147</c:v>
                </c:pt>
                <c:pt idx="3048">
                  <c:v>146</c:v>
                </c:pt>
                <c:pt idx="3049">
                  <c:v>146</c:v>
                </c:pt>
                <c:pt idx="3050">
                  <c:v>146</c:v>
                </c:pt>
                <c:pt idx="3051">
                  <c:v>146</c:v>
                </c:pt>
                <c:pt idx="3052">
                  <c:v>146</c:v>
                </c:pt>
                <c:pt idx="3053">
                  <c:v>146</c:v>
                </c:pt>
                <c:pt idx="3054">
                  <c:v>146</c:v>
                </c:pt>
                <c:pt idx="3055">
                  <c:v>146</c:v>
                </c:pt>
                <c:pt idx="3056">
                  <c:v>145</c:v>
                </c:pt>
                <c:pt idx="3057">
                  <c:v>145</c:v>
                </c:pt>
                <c:pt idx="3058">
                  <c:v>145</c:v>
                </c:pt>
                <c:pt idx="3059">
                  <c:v>145</c:v>
                </c:pt>
                <c:pt idx="3060">
                  <c:v>145</c:v>
                </c:pt>
                <c:pt idx="3061">
                  <c:v>145</c:v>
                </c:pt>
                <c:pt idx="3062">
                  <c:v>145</c:v>
                </c:pt>
                <c:pt idx="3063">
                  <c:v>145</c:v>
                </c:pt>
                <c:pt idx="3064">
                  <c:v>144</c:v>
                </c:pt>
                <c:pt idx="3065">
                  <c:v>144</c:v>
                </c:pt>
                <c:pt idx="3066">
                  <c:v>144</c:v>
                </c:pt>
                <c:pt idx="3067">
                  <c:v>144</c:v>
                </c:pt>
                <c:pt idx="3068">
                  <c:v>144</c:v>
                </c:pt>
                <c:pt idx="3069">
                  <c:v>144</c:v>
                </c:pt>
                <c:pt idx="3070">
                  <c:v>144</c:v>
                </c:pt>
                <c:pt idx="3071">
                  <c:v>144</c:v>
                </c:pt>
                <c:pt idx="3072">
                  <c:v>144</c:v>
                </c:pt>
                <c:pt idx="3073">
                  <c:v>144</c:v>
                </c:pt>
                <c:pt idx="3074">
                  <c:v>144</c:v>
                </c:pt>
                <c:pt idx="3075">
                  <c:v>144</c:v>
                </c:pt>
                <c:pt idx="3076">
                  <c:v>144</c:v>
                </c:pt>
                <c:pt idx="3077">
                  <c:v>144</c:v>
                </c:pt>
                <c:pt idx="3078">
                  <c:v>143</c:v>
                </c:pt>
                <c:pt idx="3079">
                  <c:v>143</c:v>
                </c:pt>
                <c:pt idx="3080">
                  <c:v>143</c:v>
                </c:pt>
                <c:pt idx="3081">
                  <c:v>143</c:v>
                </c:pt>
                <c:pt idx="3082">
                  <c:v>143</c:v>
                </c:pt>
                <c:pt idx="3083">
                  <c:v>143</c:v>
                </c:pt>
                <c:pt idx="3084">
                  <c:v>142</c:v>
                </c:pt>
                <c:pt idx="3085">
                  <c:v>142</c:v>
                </c:pt>
                <c:pt idx="3086">
                  <c:v>141</c:v>
                </c:pt>
                <c:pt idx="3087">
                  <c:v>141</c:v>
                </c:pt>
                <c:pt idx="3088">
                  <c:v>141</c:v>
                </c:pt>
                <c:pt idx="3089">
                  <c:v>141</c:v>
                </c:pt>
                <c:pt idx="3090">
                  <c:v>141</c:v>
                </c:pt>
                <c:pt idx="3091">
                  <c:v>141</c:v>
                </c:pt>
                <c:pt idx="3092">
                  <c:v>141</c:v>
                </c:pt>
                <c:pt idx="3093">
                  <c:v>140</c:v>
                </c:pt>
                <c:pt idx="3094">
                  <c:v>140</c:v>
                </c:pt>
                <c:pt idx="3095">
                  <c:v>140</c:v>
                </c:pt>
                <c:pt idx="3096">
                  <c:v>140</c:v>
                </c:pt>
                <c:pt idx="3097">
                  <c:v>140</c:v>
                </c:pt>
                <c:pt idx="3098">
                  <c:v>140</c:v>
                </c:pt>
                <c:pt idx="3099">
                  <c:v>140</c:v>
                </c:pt>
                <c:pt idx="3100">
                  <c:v>140</c:v>
                </c:pt>
                <c:pt idx="3101">
                  <c:v>140</c:v>
                </c:pt>
                <c:pt idx="3102">
                  <c:v>140</c:v>
                </c:pt>
                <c:pt idx="3103">
                  <c:v>140</c:v>
                </c:pt>
                <c:pt idx="3104">
                  <c:v>139</c:v>
                </c:pt>
                <c:pt idx="3105">
                  <c:v>139</c:v>
                </c:pt>
                <c:pt idx="3106">
                  <c:v>139</c:v>
                </c:pt>
                <c:pt idx="3107">
                  <c:v>139</c:v>
                </c:pt>
                <c:pt idx="3108">
                  <c:v>139</c:v>
                </c:pt>
                <c:pt idx="3109">
                  <c:v>139</c:v>
                </c:pt>
                <c:pt idx="3110">
                  <c:v>139</c:v>
                </c:pt>
                <c:pt idx="3111">
                  <c:v>138</c:v>
                </c:pt>
                <c:pt idx="3112">
                  <c:v>138</c:v>
                </c:pt>
                <c:pt idx="3113">
                  <c:v>138</c:v>
                </c:pt>
                <c:pt idx="3114">
                  <c:v>138</c:v>
                </c:pt>
                <c:pt idx="3115">
                  <c:v>138</c:v>
                </c:pt>
                <c:pt idx="3116">
                  <c:v>138</c:v>
                </c:pt>
                <c:pt idx="3117">
                  <c:v>138</c:v>
                </c:pt>
                <c:pt idx="3118">
                  <c:v>138</c:v>
                </c:pt>
                <c:pt idx="3119">
                  <c:v>138</c:v>
                </c:pt>
                <c:pt idx="3120">
                  <c:v>138</c:v>
                </c:pt>
                <c:pt idx="3121">
                  <c:v>137</c:v>
                </c:pt>
                <c:pt idx="3122">
                  <c:v>137</c:v>
                </c:pt>
                <c:pt idx="3123">
                  <c:v>137</c:v>
                </c:pt>
                <c:pt idx="3124">
                  <c:v>137</c:v>
                </c:pt>
                <c:pt idx="3125">
                  <c:v>137</c:v>
                </c:pt>
                <c:pt idx="3126">
                  <c:v>137</c:v>
                </c:pt>
                <c:pt idx="3127">
                  <c:v>137</c:v>
                </c:pt>
                <c:pt idx="3128">
                  <c:v>137</c:v>
                </c:pt>
                <c:pt idx="3129">
                  <c:v>137</c:v>
                </c:pt>
                <c:pt idx="3130">
                  <c:v>137</c:v>
                </c:pt>
                <c:pt idx="3131">
                  <c:v>136</c:v>
                </c:pt>
                <c:pt idx="3132">
                  <c:v>136</c:v>
                </c:pt>
                <c:pt idx="3133">
                  <c:v>136</c:v>
                </c:pt>
                <c:pt idx="3134">
                  <c:v>136</c:v>
                </c:pt>
                <c:pt idx="3135">
                  <c:v>136</c:v>
                </c:pt>
                <c:pt idx="3136">
                  <c:v>136</c:v>
                </c:pt>
                <c:pt idx="3137">
                  <c:v>136</c:v>
                </c:pt>
                <c:pt idx="3138">
                  <c:v>136</c:v>
                </c:pt>
                <c:pt idx="3139">
                  <c:v>135</c:v>
                </c:pt>
                <c:pt idx="3140">
                  <c:v>135</c:v>
                </c:pt>
                <c:pt idx="3141">
                  <c:v>135</c:v>
                </c:pt>
                <c:pt idx="3142">
                  <c:v>135</c:v>
                </c:pt>
                <c:pt idx="3143">
                  <c:v>135</c:v>
                </c:pt>
                <c:pt idx="3144">
                  <c:v>135</c:v>
                </c:pt>
                <c:pt idx="3145">
                  <c:v>135</c:v>
                </c:pt>
                <c:pt idx="3146">
                  <c:v>135</c:v>
                </c:pt>
                <c:pt idx="3147">
                  <c:v>135</c:v>
                </c:pt>
                <c:pt idx="3148">
                  <c:v>135</c:v>
                </c:pt>
                <c:pt idx="3149">
                  <c:v>134</c:v>
                </c:pt>
                <c:pt idx="3150">
                  <c:v>134</c:v>
                </c:pt>
                <c:pt idx="3151">
                  <c:v>134</c:v>
                </c:pt>
                <c:pt idx="3152">
                  <c:v>134</c:v>
                </c:pt>
                <c:pt idx="3153">
                  <c:v>134</c:v>
                </c:pt>
                <c:pt idx="3154">
                  <c:v>134</c:v>
                </c:pt>
                <c:pt idx="3155">
                  <c:v>134</c:v>
                </c:pt>
                <c:pt idx="3156">
                  <c:v>134</c:v>
                </c:pt>
                <c:pt idx="3157">
                  <c:v>134</c:v>
                </c:pt>
                <c:pt idx="3158">
                  <c:v>134</c:v>
                </c:pt>
                <c:pt idx="3159">
                  <c:v>134</c:v>
                </c:pt>
                <c:pt idx="3160">
                  <c:v>133</c:v>
                </c:pt>
                <c:pt idx="3161">
                  <c:v>133</c:v>
                </c:pt>
                <c:pt idx="3162">
                  <c:v>133</c:v>
                </c:pt>
                <c:pt idx="3163">
                  <c:v>133</c:v>
                </c:pt>
                <c:pt idx="3164">
                  <c:v>133</c:v>
                </c:pt>
                <c:pt idx="3165">
                  <c:v>133</c:v>
                </c:pt>
                <c:pt idx="3166">
                  <c:v>133</c:v>
                </c:pt>
                <c:pt idx="3167">
                  <c:v>133</c:v>
                </c:pt>
                <c:pt idx="3168">
                  <c:v>133</c:v>
                </c:pt>
                <c:pt idx="3169">
                  <c:v>133</c:v>
                </c:pt>
                <c:pt idx="3170">
                  <c:v>132</c:v>
                </c:pt>
                <c:pt idx="3171">
                  <c:v>132</c:v>
                </c:pt>
                <c:pt idx="3172">
                  <c:v>132</c:v>
                </c:pt>
                <c:pt idx="3173">
                  <c:v>132</c:v>
                </c:pt>
                <c:pt idx="3174">
                  <c:v>132</c:v>
                </c:pt>
                <c:pt idx="3175">
                  <c:v>132</c:v>
                </c:pt>
                <c:pt idx="3176">
                  <c:v>132</c:v>
                </c:pt>
                <c:pt idx="3177">
                  <c:v>132</c:v>
                </c:pt>
                <c:pt idx="3178">
                  <c:v>132</c:v>
                </c:pt>
                <c:pt idx="3179">
                  <c:v>132</c:v>
                </c:pt>
                <c:pt idx="3180">
                  <c:v>132</c:v>
                </c:pt>
                <c:pt idx="3181">
                  <c:v>132</c:v>
                </c:pt>
                <c:pt idx="3182">
                  <c:v>131</c:v>
                </c:pt>
                <c:pt idx="3183">
                  <c:v>131</c:v>
                </c:pt>
                <c:pt idx="3184">
                  <c:v>131</c:v>
                </c:pt>
                <c:pt idx="3185">
                  <c:v>131</c:v>
                </c:pt>
                <c:pt idx="3186">
                  <c:v>131</c:v>
                </c:pt>
                <c:pt idx="3187">
                  <c:v>131</c:v>
                </c:pt>
                <c:pt idx="3188">
                  <c:v>131</c:v>
                </c:pt>
                <c:pt idx="3189">
                  <c:v>131</c:v>
                </c:pt>
                <c:pt idx="3190">
                  <c:v>131</c:v>
                </c:pt>
                <c:pt idx="3191">
                  <c:v>130</c:v>
                </c:pt>
                <c:pt idx="3192">
                  <c:v>130</c:v>
                </c:pt>
                <c:pt idx="3193">
                  <c:v>130</c:v>
                </c:pt>
                <c:pt idx="3194">
                  <c:v>130</c:v>
                </c:pt>
                <c:pt idx="3195">
                  <c:v>130</c:v>
                </c:pt>
                <c:pt idx="3196">
                  <c:v>130</c:v>
                </c:pt>
                <c:pt idx="3197">
                  <c:v>129</c:v>
                </c:pt>
                <c:pt idx="3198">
                  <c:v>129</c:v>
                </c:pt>
                <c:pt idx="3199">
                  <c:v>129</c:v>
                </c:pt>
                <c:pt idx="3200">
                  <c:v>129</c:v>
                </c:pt>
                <c:pt idx="3201">
                  <c:v>129</c:v>
                </c:pt>
                <c:pt idx="3202">
                  <c:v>129</c:v>
                </c:pt>
                <c:pt idx="3203">
                  <c:v>128</c:v>
                </c:pt>
                <c:pt idx="3204">
                  <c:v>128</c:v>
                </c:pt>
                <c:pt idx="3205">
                  <c:v>128</c:v>
                </c:pt>
                <c:pt idx="3206">
                  <c:v>128</c:v>
                </c:pt>
                <c:pt idx="3207">
                  <c:v>128</c:v>
                </c:pt>
                <c:pt idx="3208">
                  <c:v>128</c:v>
                </c:pt>
                <c:pt idx="3209">
                  <c:v>127</c:v>
                </c:pt>
                <c:pt idx="3210">
                  <c:v>127</c:v>
                </c:pt>
                <c:pt idx="3211">
                  <c:v>127</c:v>
                </c:pt>
                <c:pt idx="3212">
                  <c:v>127</c:v>
                </c:pt>
                <c:pt idx="3213">
                  <c:v>127</c:v>
                </c:pt>
                <c:pt idx="3214">
                  <c:v>127</c:v>
                </c:pt>
                <c:pt idx="3215">
                  <c:v>127</c:v>
                </c:pt>
                <c:pt idx="3216">
                  <c:v>127</c:v>
                </c:pt>
                <c:pt idx="3217">
                  <c:v>127</c:v>
                </c:pt>
                <c:pt idx="3218">
                  <c:v>127</c:v>
                </c:pt>
                <c:pt idx="3219">
                  <c:v>127</c:v>
                </c:pt>
                <c:pt idx="3220">
                  <c:v>127</c:v>
                </c:pt>
                <c:pt idx="3221">
                  <c:v>127</c:v>
                </c:pt>
                <c:pt idx="3222">
                  <c:v>127</c:v>
                </c:pt>
                <c:pt idx="3223">
                  <c:v>127</c:v>
                </c:pt>
                <c:pt idx="3224">
                  <c:v>126</c:v>
                </c:pt>
                <c:pt idx="3225">
                  <c:v>126</c:v>
                </c:pt>
                <c:pt idx="3226">
                  <c:v>126</c:v>
                </c:pt>
                <c:pt idx="3227">
                  <c:v>126</c:v>
                </c:pt>
                <c:pt idx="3228">
                  <c:v>126</c:v>
                </c:pt>
                <c:pt idx="3229">
                  <c:v>126</c:v>
                </c:pt>
                <c:pt idx="3230">
                  <c:v>126</c:v>
                </c:pt>
                <c:pt idx="3231">
                  <c:v>126</c:v>
                </c:pt>
                <c:pt idx="3232">
                  <c:v>126</c:v>
                </c:pt>
                <c:pt idx="3233">
                  <c:v>126</c:v>
                </c:pt>
                <c:pt idx="3234">
                  <c:v>126</c:v>
                </c:pt>
                <c:pt idx="3235">
                  <c:v>126</c:v>
                </c:pt>
                <c:pt idx="3236">
                  <c:v>126</c:v>
                </c:pt>
                <c:pt idx="3237">
                  <c:v>125</c:v>
                </c:pt>
                <c:pt idx="3238">
                  <c:v>125</c:v>
                </c:pt>
                <c:pt idx="3239">
                  <c:v>125</c:v>
                </c:pt>
                <c:pt idx="3240">
                  <c:v>125</c:v>
                </c:pt>
                <c:pt idx="3241">
                  <c:v>125</c:v>
                </c:pt>
                <c:pt idx="3242">
                  <c:v>125</c:v>
                </c:pt>
                <c:pt idx="3243">
                  <c:v>125</c:v>
                </c:pt>
                <c:pt idx="3244">
                  <c:v>125</c:v>
                </c:pt>
                <c:pt idx="3245">
                  <c:v>125</c:v>
                </c:pt>
                <c:pt idx="3246">
                  <c:v>125</c:v>
                </c:pt>
                <c:pt idx="3247">
                  <c:v>125</c:v>
                </c:pt>
                <c:pt idx="3248">
                  <c:v>124</c:v>
                </c:pt>
                <c:pt idx="3249">
                  <c:v>124</c:v>
                </c:pt>
                <c:pt idx="3250">
                  <c:v>124</c:v>
                </c:pt>
                <c:pt idx="3251">
                  <c:v>124</c:v>
                </c:pt>
                <c:pt idx="3252">
                  <c:v>123</c:v>
                </c:pt>
                <c:pt idx="3253">
                  <c:v>123</c:v>
                </c:pt>
                <c:pt idx="3254">
                  <c:v>123</c:v>
                </c:pt>
                <c:pt idx="3255">
                  <c:v>123</c:v>
                </c:pt>
                <c:pt idx="3256">
                  <c:v>123</c:v>
                </c:pt>
                <c:pt idx="3257">
                  <c:v>123</c:v>
                </c:pt>
                <c:pt idx="3258">
                  <c:v>123</c:v>
                </c:pt>
                <c:pt idx="3259">
                  <c:v>123</c:v>
                </c:pt>
                <c:pt idx="3260">
                  <c:v>123</c:v>
                </c:pt>
                <c:pt idx="3261">
                  <c:v>123</c:v>
                </c:pt>
                <c:pt idx="3262">
                  <c:v>123</c:v>
                </c:pt>
                <c:pt idx="3263">
                  <c:v>123</c:v>
                </c:pt>
                <c:pt idx="3264">
                  <c:v>123</c:v>
                </c:pt>
                <c:pt idx="3265">
                  <c:v>123</c:v>
                </c:pt>
                <c:pt idx="3266">
                  <c:v>122</c:v>
                </c:pt>
                <c:pt idx="3267">
                  <c:v>122</c:v>
                </c:pt>
                <c:pt idx="3268">
                  <c:v>122</c:v>
                </c:pt>
                <c:pt idx="3269">
                  <c:v>122</c:v>
                </c:pt>
                <c:pt idx="3270">
                  <c:v>122</c:v>
                </c:pt>
                <c:pt idx="3271">
                  <c:v>122</c:v>
                </c:pt>
                <c:pt idx="3272">
                  <c:v>122</c:v>
                </c:pt>
                <c:pt idx="3273">
                  <c:v>122</c:v>
                </c:pt>
                <c:pt idx="3274">
                  <c:v>122</c:v>
                </c:pt>
                <c:pt idx="3275">
                  <c:v>122</c:v>
                </c:pt>
                <c:pt idx="3276">
                  <c:v>122</c:v>
                </c:pt>
                <c:pt idx="3277">
                  <c:v>121</c:v>
                </c:pt>
                <c:pt idx="3278">
                  <c:v>121</c:v>
                </c:pt>
                <c:pt idx="3279">
                  <c:v>121</c:v>
                </c:pt>
                <c:pt idx="3280">
                  <c:v>121</c:v>
                </c:pt>
                <c:pt idx="3281">
                  <c:v>121</c:v>
                </c:pt>
                <c:pt idx="3282">
                  <c:v>121</c:v>
                </c:pt>
                <c:pt idx="3283">
                  <c:v>121</c:v>
                </c:pt>
                <c:pt idx="3284">
                  <c:v>121</c:v>
                </c:pt>
                <c:pt idx="3285">
                  <c:v>121</c:v>
                </c:pt>
                <c:pt idx="3286">
                  <c:v>121</c:v>
                </c:pt>
                <c:pt idx="3287">
                  <c:v>121</c:v>
                </c:pt>
                <c:pt idx="3288">
                  <c:v>121</c:v>
                </c:pt>
                <c:pt idx="3289">
                  <c:v>121</c:v>
                </c:pt>
                <c:pt idx="3290">
                  <c:v>120</c:v>
                </c:pt>
                <c:pt idx="3291">
                  <c:v>120</c:v>
                </c:pt>
                <c:pt idx="3292">
                  <c:v>120</c:v>
                </c:pt>
                <c:pt idx="3293">
                  <c:v>120</c:v>
                </c:pt>
                <c:pt idx="3294">
                  <c:v>120</c:v>
                </c:pt>
                <c:pt idx="3295">
                  <c:v>120</c:v>
                </c:pt>
                <c:pt idx="3296">
                  <c:v>120</c:v>
                </c:pt>
                <c:pt idx="3297">
                  <c:v>120</c:v>
                </c:pt>
                <c:pt idx="3298">
                  <c:v>120</c:v>
                </c:pt>
                <c:pt idx="3299">
                  <c:v>120</c:v>
                </c:pt>
                <c:pt idx="3300">
                  <c:v>120</c:v>
                </c:pt>
                <c:pt idx="3301">
                  <c:v>120</c:v>
                </c:pt>
                <c:pt idx="3302">
                  <c:v>119</c:v>
                </c:pt>
                <c:pt idx="3303">
                  <c:v>119</c:v>
                </c:pt>
                <c:pt idx="3304">
                  <c:v>119</c:v>
                </c:pt>
                <c:pt idx="3305">
                  <c:v>119</c:v>
                </c:pt>
                <c:pt idx="3306">
                  <c:v>119</c:v>
                </c:pt>
                <c:pt idx="3307">
                  <c:v>119</c:v>
                </c:pt>
                <c:pt idx="3308">
                  <c:v>118</c:v>
                </c:pt>
                <c:pt idx="3309">
                  <c:v>118</c:v>
                </c:pt>
                <c:pt idx="3310">
                  <c:v>118</c:v>
                </c:pt>
                <c:pt idx="3311">
                  <c:v>118</c:v>
                </c:pt>
                <c:pt idx="3312">
                  <c:v>118</c:v>
                </c:pt>
                <c:pt idx="3313">
                  <c:v>118</c:v>
                </c:pt>
                <c:pt idx="3314">
                  <c:v>118</c:v>
                </c:pt>
                <c:pt idx="3315">
                  <c:v>118</c:v>
                </c:pt>
                <c:pt idx="3316">
                  <c:v>118</c:v>
                </c:pt>
                <c:pt idx="3317">
                  <c:v>118</c:v>
                </c:pt>
                <c:pt idx="3318">
                  <c:v>117</c:v>
                </c:pt>
                <c:pt idx="3319">
                  <c:v>117</c:v>
                </c:pt>
                <c:pt idx="3320">
                  <c:v>117</c:v>
                </c:pt>
                <c:pt idx="3321">
                  <c:v>117</c:v>
                </c:pt>
                <c:pt idx="3322">
                  <c:v>117</c:v>
                </c:pt>
                <c:pt idx="3323">
                  <c:v>117</c:v>
                </c:pt>
                <c:pt idx="3324">
                  <c:v>116</c:v>
                </c:pt>
                <c:pt idx="3325">
                  <c:v>116</c:v>
                </c:pt>
                <c:pt idx="3326">
                  <c:v>116</c:v>
                </c:pt>
                <c:pt idx="3327">
                  <c:v>116</c:v>
                </c:pt>
                <c:pt idx="3328">
                  <c:v>116</c:v>
                </c:pt>
                <c:pt idx="3329">
                  <c:v>116</c:v>
                </c:pt>
                <c:pt idx="3330">
                  <c:v>116</c:v>
                </c:pt>
                <c:pt idx="3331">
                  <c:v>116</c:v>
                </c:pt>
                <c:pt idx="3332">
                  <c:v>115</c:v>
                </c:pt>
                <c:pt idx="3333">
                  <c:v>115</c:v>
                </c:pt>
                <c:pt idx="3334">
                  <c:v>115</c:v>
                </c:pt>
                <c:pt idx="3335">
                  <c:v>115</c:v>
                </c:pt>
                <c:pt idx="3336">
                  <c:v>115</c:v>
                </c:pt>
                <c:pt idx="3337">
                  <c:v>115</c:v>
                </c:pt>
                <c:pt idx="3338">
                  <c:v>115</c:v>
                </c:pt>
                <c:pt idx="3339">
                  <c:v>115</c:v>
                </c:pt>
                <c:pt idx="3340">
                  <c:v>114</c:v>
                </c:pt>
                <c:pt idx="3341">
                  <c:v>114</c:v>
                </c:pt>
                <c:pt idx="3342">
                  <c:v>114</c:v>
                </c:pt>
                <c:pt idx="3343">
                  <c:v>114</c:v>
                </c:pt>
                <c:pt idx="3344">
                  <c:v>114</c:v>
                </c:pt>
                <c:pt idx="3345">
                  <c:v>114</c:v>
                </c:pt>
                <c:pt idx="3346">
                  <c:v>114</c:v>
                </c:pt>
                <c:pt idx="3347">
                  <c:v>114</c:v>
                </c:pt>
                <c:pt idx="3348">
                  <c:v>114</c:v>
                </c:pt>
                <c:pt idx="3349">
                  <c:v>114</c:v>
                </c:pt>
                <c:pt idx="3350">
                  <c:v>114</c:v>
                </c:pt>
                <c:pt idx="3351">
                  <c:v>114</c:v>
                </c:pt>
                <c:pt idx="3352">
                  <c:v>114</c:v>
                </c:pt>
                <c:pt idx="3353">
                  <c:v>114</c:v>
                </c:pt>
                <c:pt idx="3354">
                  <c:v>113</c:v>
                </c:pt>
                <c:pt idx="3355">
                  <c:v>113</c:v>
                </c:pt>
                <c:pt idx="3356">
                  <c:v>113</c:v>
                </c:pt>
                <c:pt idx="3357">
                  <c:v>113</c:v>
                </c:pt>
                <c:pt idx="3358">
                  <c:v>113</c:v>
                </c:pt>
                <c:pt idx="3359">
                  <c:v>113</c:v>
                </c:pt>
                <c:pt idx="3360">
                  <c:v>113</c:v>
                </c:pt>
                <c:pt idx="3361">
                  <c:v>113</c:v>
                </c:pt>
                <c:pt idx="3362">
                  <c:v>113</c:v>
                </c:pt>
                <c:pt idx="3363">
                  <c:v>113</c:v>
                </c:pt>
                <c:pt idx="3364">
                  <c:v>113</c:v>
                </c:pt>
                <c:pt idx="3365">
                  <c:v>113</c:v>
                </c:pt>
                <c:pt idx="3366">
                  <c:v>113</c:v>
                </c:pt>
                <c:pt idx="3367">
                  <c:v>113</c:v>
                </c:pt>
                <c:pt idx="3368">
                  <c:v>113</c:v>
                </c:pt>
                <c:pt idx="3369">
                  <c:v>112</c:v>
                </c:pt>
                <c:pt idx="3370">
                  <c:v>112</c:v>
                </c:pt>
                <c:pt idx="3371">
                  <c:v>112</c:v>
                </c:pt>
                <c:pt idx="3372">
                  <c:v>112</c:v>
                </c:pt>
                <c:pt idx="3373">
                  <c:v>112</c:v>
                </c:pt>
                <c:pt idx="3374">
                  <c:v>112</c:v>
                </c:pt>
                <c:pt idx="3375">
                  <c:v>112</c:v>
                </c:pt>
                <c:pt idx="3376">
                  <c:v>112</c:v>
                </c:pt>
                <c:pt idx="3377">
                  <c:v>112</c:v>
                </c:pt>
                <c:pt idx="3378">
                  <c:v>112</c:v>
                </c:pt>
                <c:pt idx="3379">
                  <c:v>112</c:v>
                </c:pt>
                <c:pt idx="3380">
                  <c:v>111</c:v>
                </c:pt>
                <c:pt idx="3381">
                  <c:v>111</c:v>
                </c:pt>
                <c:pt idx="3382">
                  <c:v>111</c:v>
                </c:pt>
                <c:pt idx="3383">
                  <c:v>111</c:v>
                </c:pt>
                <c:pt idx="3384">
                  <c:v>111</c:v>
                </c:pt>
                <c:pt idx="3385">
                  <c:v>111</c:v>
                </c:pt>
                <c:pt idx="3386">
                  <c:v>110</c:v>
                </c:pt>
                <c:pt idx="3387">
                  <c:v>110</c:v>
                </c:pt>
                <c:pt idx="3388">
                  <c:v>110</c:v>
                </c:pt>
                <c:pt idx="3389">
                  <c:v>110</c:v>
                </c:pt>
                <c:pt idx="3390">
                  <c:v>110</c:v>
                </c:pt>
                <c:pt idx="3391">
                  <c:v>110</c:v>
                </c:pt>
                <c:pt idx="3392">
                  <c:v>110</c:v>
                </c:pt>
                <c:pt idx="3393">
                  <c:v>110</c:v>
                </c:pt>
                <c:pt idx="3394">
                  <c:v>110</c:v>
                </c:pt>
                <c:pt idx="3395">
                  <c:v>110</c:v>
                </c:pt>
                <c:pt idx="3396">
                  <c:v>110</c:v>
                </c:pt>
                <c:pt idx="3397">
                  <c:v>109</c:v>
                </c:pt>
                <c:pt idx="3398">
                  <c:v>109</c:v>
                </c:pt>
                <c:pt idx="3399">
                  <c:v>109</c:v>
                </c:pt>
                <c:pt idx="3400">
                  <c:v>109</c:v>
                </c:pt>
                <c:pt idx="3401">
                  <c:v>109</c:v>
                </c:pt>
                <c:pt idx="3402">
                  <c:v>109</c:v>
                </c:pt>
                <c:pt idx="3403">
                  <c:v>109</c:v>
                </c:pt>
                <c:pt idx="3404">
                  <c:v>108</c:v>
                </c:pt>
                <c:pt idx="3405">
                  <c:v>108</c:v>
                </c:pt>
                <c:pt idx="3406">
                  <c:v>108</c:v>
                </c:pt>
                <c:pt idx="3407">
                  <c:v>108</c:v>
                </c:pt>
                <c:pt idx="3408">
                  <c:v>108</c:v>
                </c:pt>
                <c:pt idx="3409">
                  <c:v>108</c:v>
                </c:pt>
                <c:pt idx="3410">
                  <c:v>108</c:v>
                </c:pt>
                <c:pt idx="3411">
                  <c:v>108</c:v>
                </c:pt>
                <c:pt idx="3412">
                  <c:v>108</c:v>
                </c:pt>
                <c:pt idx="3413">
                  <c:v>108</c:v>
                </c:pt>
                <c:pt idx="3414">
                  <c:v>108</c:v>
                </c:pt>
                <c:pt idx="3415">
                  <c:v>108</c:v>
                </c:pt>
                <c:pt idx="3416">
                  <c:v>107</c:v>
                </c:pt>
                <c:pt idx="3417">
                  <c:v>107</c:v>
                </c:pt>
                <c:pt idx="3418">
                  <c:v>107</c:v>
                </c:pt>
                <c:pt idx="3419">
                  <c:v>107</c:v>
                </c:pt>
                <c:pt idx="3420">
                  <c:v>107</c:v>
                </c:pt>
                <c:pt idx="3421">
                  <c:v>107</c:v>
                </c:pt>
                <c:pt idx="3422">
                  <c:v>107</c:v>
                </c:pt>
                <c:pt idx="3423">
                  <c:v>107</c:v>
                </c:pt>
                <c:pt idx="3424">
                  <c:v>107</c:v>
                </c:pt>
                <c:pt idx="3425">
                  <c:v>107</c:v>
                </c:pt>
                <c:pt idx="3426">
                  <c:v>107</c:v>
                </c:pt>
                <c:pt idx="3427">
                  <c:v>106</c:v>
                </c:pt>
                <c:pt idx="3428">
                  <c:v>106</c:v>
                </c:pt>
                <c:pt idx="3429">
                  <c:v>106</c:v>
                </c:pt>
                <c:pt idx="3430">
                  <c:v>106</c:v>
                </c:pt>
                <c:pt idx="3431">
                  <c:v>106</c:v>
                </c:pt>
                <c:pt idx="3432">
                  <c:v>106</c:v>
                </c:pt>
                <c:pt idx="3433">
                  <c:v>106</c:v>
                </c:pt>
                <c:pt idx="3434">
                  <c:v>106</c:v>
                </c:pt>
                <c:pt idx="3435">
                  <c:v>105</c:v>
                </c:pt>
                <c:pt idx="3436">
                  <c:v>105</c:v>
                </c:pt>
                <c:pt idx="3437">
                  <c:v>105</c:v>
                </c:pt>
                <c:pt idx="3438">
                  <c:v>105</c:v>
                </c:pt>
                <c:pt idx="3439">
                  <c:v>105</c:v>
                </c:pt>
                <c:pt idx="3440">
                  <c:v>105</c:v>
                </c:pt>
                <c:pt idx="3441">
                  <c:v>105</c:v>
                </c:pt>
                <c:pt idx="3442">
                  <c:v>105</c:v>
                </c:pt>
                <c:pt idx="3443">
                  <c:v>105</c:v>
                </c:pt>
                <c:pt idx="3444">
                  <c:v>105</c:v>
                </c:pt>
                <c:pt idx="3445">
                  <c:v>105</c:v>
                </c:pt>
                <c:pt idx="3446">
                  <c:v>104</c:v>
                </c:pt>
                <c:pt idx="3447">
                  <c:v>104</c:v>
                </c:pt>
                <c:pt idx="3448">
                  <c:v>104</c:v>
                </c:pt>
                <c:pt idx="3449">
                  <c:v>104</c:v>
                </c:pt>
                <c:pt idx="3450">
                  <c:v>104</c:v>
                </c:pt>
                <c:pt idx="3451">
                  <c:v>104</c:v>
                </c:pt>
                <c:pt idx="3452">
                  <c:v>104</c:v>
                </c:pt>
                <c:pt idx="3453">
                  <c:v>104</c:v>
                </c:pt>
                <c:pt idx="3454">
                  <c:v>104</c:v>
                </c:pt>
                <c:pt idx="3455">
                  <c:v>103</c:v>
                </c:pt>
                <c:pt idx="3456">
                  <c:v>103</c:v>
                </c:pt>
                <c:pt idx="3457">
                  <c:v>103</c:v>
                </c:pt>
                <c:pt idx="3458">
                  <c:v>103</c:v>
                </c:pt>
                <c:pt idx="3459">
                  <c:v>103</c:v>
                </c:pt>
                <c:pt idx="3460">
                  <c:v>103</c:v>
                </c:pt>
                <c:pt idx="3461">
                  <c:v>103</c:v>
                </c:pt>
                <c:pt idx="3462">
                  <c:v>102</c:v>
                </c:pt>
                <c:pt idx="3463">
                  <c:v>102</c:v>
                </c:pt>
                <c:pt idx="3464">
                  <c:v>102</c:v>
                </c:pt>
                <c:pt idx="3465">
                  <c:v>102</c:v>
                </c:pt>
                <c:pt idx="3466">
                  <c:v>102</c:v>
                </c:pt>
                <c:pt idx="3467">
                  <c:v>102</c:v>
                </c:pt>
                <c:pt idx="3468">
                  <c:v>102</c:v>
                </c:pt>
                <c:pt idx="3469">
                  <c:v>102</c:v>
                </c:pt>
                <c:pt idx="3470">
                  <c:v>102</c:v>
                </c:pt>
                <c:pt idx="3471">
                  <c:v>102</c:v>
                </c:pt>
                <c:pt idx="3472">
                  <c:v>102</c:v>
                </c:pt>
                <c:pt idx="3473">
                  <c:v>102</c:v>
                </c:pt>
                <c:pt idx="3474">
                  <c:v>102</c:v>
                </c:pt>
                <c:pt idx="3475">
                  <c:v>102</c:v>
                </c:pt>
                <c:pt idx="3476">
                  <c:v>102</c:v>
                </c:pt>
                <c:pt idx="3477">
                  <c:v>102</c:v>
                </c:pt>
                <c:pt idx="3478">
                  <c:v>102</c:v>
                </c:pt>
                <c:pt idx="3479">
                  <c:v>101</c:v>
                </c:pt>
                <c:pt idx="3480">
                  <c:v>101</c:v>
                </c:pt>
                <c:pt idx="3481">
                  <c:v>101</c:v>
                </c:pt>
                <c:pt idx="3482">
                  <c:v>101</c:v>
                </c:pt>
                <c:pt idx="3483">
                  <c:v>101</c:v>
                </c:pt>
                <c:pt idx="3484">
                  <c:v>101</c:v>
                </c:pt>
                <c:pt idx="3485">
                  <c:v>101</c:v>
                </c:pt>
                <c:pt idx="3486">
                  <c:v>101</c:v>
                </c:pt>
                <c:pt idx="3487">
                  <c:v>100</c:v>
                </c:pt>
                <c:pt idx="3488">
                  <c:v>100</c:v>
                </c:pt>
                <c:pt idx="3489">
                  <c:v>100</c:v>
                </c:pt>
                <c:pt idx="3490">
                  <c:v>100</c:v>
                </c:pt>
                <c:pt idx="3491">
                  <c:v>100</c:v>
                </c:pt>
                <c:pt idx="3492">
                  <c:v>100</c:v>
                </c:pt>
                <c:pt idx="3493">
                  <c:v>100</c:v>
                </c:pt>
                <c:pt idx="3494">
                  <c:v>100</c:v>
                </c:pt>
                <c:pt idx="3495">
                  <c:v>99</c:v>
                </c:pt>
                <c:pt idx="3496">
                  <c:v>99</c:v>
                </c:pt>
                <c:pt idx="3497">
                  <c:v>99</c:v>
                </c:pt>
                <c:pt idx="3498">
                  <c:v>99</c:v>
                </c:pt>
                <c:pt idx="3499">
                  <c:v>99</c:v>
                </c:pt>
                <c:pt idx="3500">
                  <c:v>99</c:v>
                </c:pt>
                <c:pt idx="3501">
                  <c:v>99</c:v>
                </c:pt>
                <c:pt idx="3502">
                  <c:v>99</c:v>
                </c:pt>
                <c:pt idx="3503">
                  <c:v>99</c:v>
                </c:pt>
                <c:pt idx="3504">
                  <c:v>99</c:v>
                </c:pt>
                <c:pt idx="3505">
                  <c:v>99</c:v>
                </c:pt>
                <c:pt idx="3506">
                  <c:v>99</c:v>
                </c:pt>
                <c:pt idx="3507">
                  <c:v>98</c:v>
                </c:pt>
                <c:pt idx="3508">
                  <c:v>98</c:v>
                </c:pt>
                <c:pt idx="3509">
                  <c:v>98</c:v>
                </c:pt>
                <c:pt idx="3510">
                  <c:v>98</c:v>
                </c:pt>
                <c:pt idx="3511">
                  <c:v>98</c:v>
                </c:pt>
                <c:pt idx="3512">
                  <c:v>98</c:v>
                </c:pt>
                <c:pt idx="3513">
                  <c:v>98</c:v>
                </c:pt>
                <c:pt idx="3514">
                  <c:v>98</c:v>
                </c:pt>
                <c:pt idx="3515">
                  <c:v>98</c:v>
                </c:pt>
                <c:pt idx="3516">
                  <c:v>97</c:v>
                </c:pt>
                <c:pt idx="3517">
                  <c:v>97</c:v>
                </c:pt>
                <c:pt idx="3518">
                  <c:v>97</c:v>
                </c:pt>
                <c:pt idx="3519">
                  <c:v>97</c:v>
                </c:pt>
                <c:pt idx="3520">
                  <c:v>97</c:v>
                </c:pt>
                <c:pt idx="3521">
                  <c:v>97</c:v>
                </c:pt>
                <c:pt idx="3522">
                  <c:v>97</c:v>
                </c:pt>
                <c:pt idx="3523">
                  <c:v>97</c:v>
                </c:pt>
                <c:pt idx="3524">
                  <c:v>97</c:v>
                </c:pt>
                <c:pt idx="3525">
                  <c:v>97</c:v>
                </c:pt>
                <c:pt idx="3526">
                  <c:v>97</c:v>
                </c:pt>
                <c:pt idx="3527">
                  <c:v>97</c:v>
                </c:pt>
                <c:pt idx="3528">
                  <c:v>97</c:v>
                </c:pt>
                <c:pt idx="3529">
                  <c:v>97</c:v>
                </c:pt>
                <c:pt idx="3530">
                  <c:v>96</c:v>
                </c:pt>
                <c:pt idx="3531">
                  <c:v>96</c:v>
                </c:pt>
                <c:pt idx="3532">
                  <c:v>96</c:v>
                </c:pt>
                <c:pt idx="3533">
                  <c:v>96</c:v>
                </c:pt>
                <c:pt idx="3534">
                  <c:v>96</c:v>
                </c:pt>
                <c:pt idx="3535">
                  <c:v>96</c:v>
                </c:pt>
                <c:pt idx="3536">
                  <c:v>96</c:v>
                </c:pt>
                <c:pt idx="3537">
                  <c:v>96</c:v>
                </c:pt>
                <c:pt idx="3538">
                  <c:v>95</c:v>
                </c:pt>
                <c:pt idx="3539">
                  <c:v>95</c:v>
                </c:pt>
                <c:pt idx="3540">
                  <c:v>95</c:v>
                </c:pt>
                <c:pt idx="3541">
                  <c:v>95</c:v>
                </c:pt>
                <c:pt idx="3542">
                  <c:v>95</c:v>
                </c:pt>
                <c:pt idx="3543">
                  <c:v>95</c:v>
                </c:pt>
                <c:pt idx="3544">
                  <c:v>95</c:v>
                </c:pt>
                <c:pt idx="3545">
                  <c:v>95</c:v>
                </c:pt>
                <c:pt idx="3546">
                  <c:v>95</c:v>
                </c:pt>
                <c:pt idx="3547">
                  <c:v>95</c:v>
                </c:pt>
                <c:pt idx="3548">
                  <c:v>95</c:v>
                </c:pt>
                <c:pt idx="3549">
                  <c:v>95</c:v>
                </c:pt>
                <c:pt idx="3550">
                  <c:v>94</c:v>
                </c:pt>
                <c:pt idx="3551">
                  <c:v>94</c:v>
                </c:pt>
                <c:pt idx="3552">
                  <c:v>94</c:v>
                </c:pt>
                <c:pt idx="3553">
                  <c:v>94</c:v>
                </c:pt>
                <c:pt idx="3554">
                  <c:v>94</c:v>
                </c:pt>
                <c:pt idx="3555">
                  <c:v>94</c:v>
                </c:pt>
                <c:pt idx="3556">
                  <c:v>94</c:v>
                </c:pt>
                <c:pt idx="3557">
                  <c:v>93</c:v>
                </c:pt>
                <c:pt idx="3558">
                  <c:v>93</c:v>
                </c:pt>
                <c:pt idx="3559">
                  <c:v>93</c:v>
                </c:pt>
                <c:pt idx="3560">
                  <c:v>93</c:v>
                </c:pt>
                <c:pt idx="3561">
                  <c:v>93</c:v>
                </c:pt>
                <c:pt idx="3562">
                  <c:v>93</c:v>
                </c:pt>
                <c:pt idx="3563">
                  <c:v>93</c:v>
                </c:pt>
                <c:pt idx="3564">
                  <c:v>93</c:v>
                </c:pt>
                <c:pt idx="3565">
                  <c:v>93</c:v>
                </c:pt>
                <c:pt idx="3566">
                  <c:v>93</c:v>
                </c:pt>
                <c:pt idx="3567">
                  <c:v>92</c:v>
                </c:pt>
                <c:pt idx="3568">
                  <c:v>92</c:v>
                </c:pt>
                <c:pt idx="3569">
                  <c:v>92</c:v>
                </c:pt>
                <c:pt idx="3570">
                  <c:v>92</c:v>
                </c:pt>
                <c:pt idx="3571">
                  <c:v>92</c:v>
                </c:pt>
                <c:pt idx="3572">
                  <c:v>92</c:v>
                </c:pt>
                <c:pt idx="3573">
                  <c:v>92</c:v>
                </c:pt>
                <c:pt idx="3574">
                  <c:v>91</c:v>
                </c:pt>
                <c:pt idx="3575">
                  <c:v>91</c:v>
                </c:pt>
                <c:pt idx="3576">
                  <c:v>91</c:v>
                </c:pt>
                <c:pt idx="3577">
                  <c:v>91</c:v>
                </c:pt>
                <c:pt idx="3578">
                  <c:v>91</c:v>
                </c:pt>
                <c:pt idx="3579">
                  <c:v>91</c:v>
                </c:pt>
                <c:pt idx="3580">
                  <c:v>90</c:v>
                </c:pt>
                <c:pt idx="3581">
                  <c:v>90</c:v>
                </c:pt>
                <c:pt idx="3582">
                  <c:v>90</c:v>
                </c:pt>
                <c:pt idx="3583">
                  <c:v>90</c:v>
                </c:pt>
                <c:pt idx="3584">
                  <c:v>90</c:v>
                </c:pt>
                <c:pt idx="3585">
                  <c:v>90</c:v>
                </c:pt>
                <c:pt idx="3586">
                  <c:v>90</c:v>
                </c:pt>
                <c:pt idx="3587">
                  <c:v>90</c:v>
                </c:pt>
                <c:pt idx="3588">
                  <c:v>90</c:v>
                </c:pt>
                <c:pt idx="3589">
                  <c:v>90</c:v>
                </c:pt>
                <c:pt idx="3590">
                  <c:v>90</c:v>
                </c:pt>
                <c:pt idx="3591">
                  <c:v>89</c:v>
                </c:pt>
                <c:pt idx="3592">
                  <c:v>89</c:v>
                </c:pt>
                <c:pt idx="3593">
                  <c:v>89</c:v>
                </c:pt>
                <c:pt idx="3594">
                  <c:v>89</c:v>
                </c:pt>
                <c:pt idx="3595">
                  <c:v>89</c:v>
                </c:pt>
                <c:pt idx="3596">
                  <c:v>89</c:v>
                </c:pt>
                <c:pt idx="3597">
                  <c:v>89</c:v>
                </c:pt>
                <c:pt idx="3598">
                  <c:v>89</c:v>
                </c:pt>
                <c:pt idx="3599">
                  <c:v>89</c:v>
                </c:pt>
                <c:pt idx="3600">
                  <c:v>88</c:v>
                </c:pt>
                <c:pt idx="3601">
                  <c:v>88</c:v>
                </c:pt>
                <c:pt idx="3602">
                  <c:v>88</c:v>
                </c:pt>
                <c:pt idx="3603">
                  <c:v>88</c:v>
                </c:pt>
                <c:pt idx="3604">
                  <c:v>88</c:v>
                </c:pt>
                <c:pt idx="3605">
                  <c:v>88</c:v>
                </c:pt>
                <c:pt idx="3606">
                  <c:v>88</c:v>
                </c:pt>
                <c:pt idx="3607">
                  <c:v>87</c:v>
                </c:pt>
                <c:pt idx="3608">
                  <c:v>87</c:v>
                </c:pt>
                <c:pt idx="3609">
                  <c:v>87</c:v>
                </c:pt>
                <c:pt idx="3610">
                  <c:v>87</c:v>
                </c:pt>
                <c:pt idx="3611">
                  <c:v>87</c:v>
                </c:pt>
                <c:pt idx="3612">
                  <c:v>87</c:v>
                </c:pt>
                <c:pt idx="3613">
                  <c:v>87</c:v>
                </c:pt>
                <c:pt idx="3614">
                  <c:v>87</c:v>
                </c:pt>
                <c:pt idx="3615">
                  <c:v>87</c:v>
                </c:pt>
                <c:pt idx="3616">
                  <c:v>86</c:v>
                </c:pt>
                <c:pt idx="3617">
                  <c:v>86</c:v>
                </c:pt>
                <c:pt idx="3618">
                  <c:v>86</c:v>
                </c:pt>
                <c:pt idx="3619">
                  <c:v>86</c:v>
                </c:pt>
                <c:pt idx="3620">
                  <c:v>86</c:v>
                </c:pt>
                <c:pt idx="3621">
                  <c:v>86</c:v>
                </c:pt>
                <c:pt idx="3622">
                  <c:v>86</c:v>
                </c:pt>
                <c:pt idx="3623">
                  <c:v>86</c:v>
                </c:pt>
                <c:pt idx="3624">
                  <c:v>86</c:v>
                </c:pt>
                <c:pt idx="3625">
                  <c:v>86</c:v>
                </c:pt>
                <c:pt idx="3626">
                  <c:v>86</c:v>
                </c:pt>
                <c:pt idx="3627">
                  <c:v>86</c:v>
                </c:pt>
                <c:pt idx="3628">
                  <c:v>85</c:v>
                </c:pt>
                <c:pt idx="3629">
                  <c:v>85</c:v>
                </c:pt>
                <c:pt idx="3630">
                  <c:v>85</c:v>
                </c:pt>
                <c:pt idx="3631">
                  <c:v>85</c:v>
                </c:pt>
                <c:pt idx="3632">
                  <c:v>85</c:v>
                </c:pt>
                <c:pt idx="3633">
                  <c:v>85</c:v>
                </c:pt>
                <c:pt idx="3634">
                  <c:v>85</c:v>
                </c:pt>
                <c:pt idx="3635">
                  <c:v>85</c:v>
                </c:pt>
                <c:pt idx="3636">
                  <c:v>85</c:v>
                </c:pt>
                <c:pt idx="3637">
                  <c:v>84</c:v>
                </c:pt>
                <c:pt idx="3638">
                  <c:v>84</c:v>
                </c:pt>
                <c:pt idx="3639">
                  <c:v>84</c:v>
                </c:pt>
                <c:pt idx="3640">
                  <c:v>84</c:v>
                </c:pt>
                <c:pt idx="3641">
                  <c:v>84</c:v>
                </c:pt>
                <c:pt idx="3642">
                  <c:v>84</c:v>
                </c:pt>
                <c:pt idx="3643">
                  <c:v>84</c:v>
                </c:pt>
                <c:pt idx="3644">
                  <c:v>84</c:v>
                </c:pt>
                <c:pt idx="3645">
                  <c:v>83</c:v>
                </c:pt>
                <c:pt idx="3646">
                  <c:v>83</c:v>
                </c:pt>
                <c:pt idx="3647">
                  <c:v>83</c:v>
                </c:pt>
                <c:pt idx="3648">
                  <c:v>83</c:v>
                </c:pt>
                <c:pt idx="3649">
                  <c:v>83</c:v>
                </c:pt>
                <c:pt idx="3650">
                  <c:v>83</c:v>
                </c:pt>
                <c:pt idx="3651">
                  <c:v>83</c:v>
                </c:pt>
                <c:pt idx="3652">
                  <c:v>83</c:v>
                </c:pt>
                <c:pt idx="3653">
                  <c:v>83</c:v>
                </c:pt>
                <c:pt idx="3654">
                  <c:v>82</c:v>
                </c:pt>
                <c:pt idx="3655">
                  <c:v>82</c:v>
                </c:pt>
                <c:pt idx="3656">
                  <c:v>82</c:v>
                </c:pt>
                <c:pt idx="3657">
                  <c:v>82</c:v>
                </c:pt>
                <c:pt idx="3658">
                  <c:v>82</c:v>
                </c:pt>
                <c:pt idx="3659">
                  <c:v>82</c:v>
                </c:pt>
                <c:pt idx="3660">
                  <c:v>82</c:v>
                </c:pt>
                <c:pt idx="3661">
                  <c:v>82</c:v>
                </c:pt>
                <c:pt idx="3662">
                  <c:v>81</c:v>
                </c:pt>
                <c:pt idx="3663">
                  <c:v>81</c:v>
                </c:pt>
                <c:pt idx="3664">
                  <c:v>81</c:v>
                </c:pt>
                <c:pt idx="3665">
                  <c:v>81</c:v>
                </c:pt>
                <c:pt idx="3666">
                  <c:v>81</c:v>
                </c:pt>
                <c:pt idx="3667">
                  <c:v>80</c:v>
                </c:pt>
                <c:pt idx="3668">
                  <c:v>80</c:v>
                </c:pt>
                <c:pt idx="3669">
                  <c:v>80</c:v>
                </c:pt>
                <c:pt idx="3670">
                  <c:v>80</c:v>
                </c:pt>
                <c:pt idx="3671">
                  <c:v>80</c:v>
                </c:pt>
                <c:pt idx="3672">
                  <c:v>80</c:v>
                </c:pt>
                <c:pt idx="3673">
                  <c:v>80</c:v>
                </c:pt>
                <c:pt idx="3674">
                  <c:v>80</c:v>
                </c:pt>
                <c:pt idx="3675">
                  <c:v>80</c:v>
                </c:pt>
                <c:pt idx="3676">
                  <c:v>80</c:v>
                </c:pt>
                <c:pt idx="3677">
                  <c:v>79</c:v>
                </c:pt>
                <c:pt idx="3678">
                  <c:v>79</c:v>
                </c:pt>
                <c:pt idx="3679">
                  <c:v>79</c:v>
                </c:pt>
                <c:pt idx="3680">
                  <c:v>79</c:v>
                </c:pt>
                <c:pt idx="3681">
                  <c:v>79</c:v>
                </c:pt>
                <c:pt idx="3682">
                  <c:v>79</c:v>
                </c:pt>
                <c:pt idx="3683">
                  <c:v>79</c:v>
                </c:pt>
                <c:pt idx="3684">
                  <c:v>79</c:v>
                </c:pt>
                <c:pt idx="3685">
                  <c:v>79</c:v>
                </c:pt>
                <c:pt idx="3686">
                  <c:v>79</c:v>
                </c:pt>
                <c:pt idx="3687">
                  <c:v>79</c:v>
                </c:pt>
                <c:pt idx="3688">
                  <c:v>79</c:v>
                </c:pt>
                <c:pt idx="3689">
                  <c:v>78</c:v>
                </c:pt>
                <c:pt idx="3690">
                  <c:v>78</c:v>
                </c:pt>
                <c:pt idx="3691">
                  <c:v>78</c:v>
                </c:pt>
                <c:pt idx="3692">
                  <c:v>78</c:v>
                </c:pt>
                <c:pt idx="3693">
                  <c:v>78</c:v>
                </c:pt>
                <c:pt idx="3694">
                  <c:v>78</c:v>
                </c:pt>
                <c:pt idx="3695">
                  <c:v>78</c:v>
                </c:pt>
                <c:pt idx="3696">
                  <c:v>78</c:v>
                </c:pt>
                <c:pt idx="3697">
                  <c:v>78</c:v>
                </c:pt>
                <c:pt idx="3698">
                  <c:v>77</c:v>
                </c:pt>
                <c:pt idx="3699">
                  <c:v>77</c:v>
                </c:pt>
                <c:pt idx="3700">
                  <c:v>77</c:v>
                </c:pt>
                <c:pt idx="3701">
                  <c:v>77</c:v>
                </c:pt>
                <c:pt idx="3702">
                  <c:v>77</c:v>
                </c:pt>
                <c:pt idx="3703">
                  <c:v>77</c:v>
                </c:pt>
                <c:pt idx="3704">
                  <c:v>77</c:v>
                </c:pt>
                <c:pt idx="3705">
                  <c:v>77</c:v>
                </c:pt>
                <c:pt idx="3706">
                  <c:v>77</c:v>
                </c:pt>
                <c:pt idx="3707">
                  <c:v>77</c:v>
                </c:pt>
                <c:pt idx="3708">
                  <c:v>76</c:v>
                </c:pt>
                <c:pt idx="3709">
                  <c:v>76</c:v>
                </c:pt>
                <c:pt idx="3710">
                  <c:v>76</c:v>
                </c:pt>
                <c:pt idx="3711">
                  <c:v>76</c:v>
                </c:pt>
                <c:pt idx="3712">
                  <c:v>76</c:v>
                </c:pt>
                <c:pt idx="3713">
                  <c:v>76</c:v>
                </c:pt>
                <c:pt idx="3714">
                  <c:v>76</c:v>
                </c:pt>
                <c:pt idx="3715">
                  <c:v>76</c:v>
                </c:pt>
                <c:pt idx="3716">
                  <c:v>76</c:v>
                </c:pt>
                <c:pt idx="3717">
                  <c:v>75</c:v>
                </c:pt>
                <c:pt idx="3718">
                  <c:v>75</c:v>
                </c:pt>
                <c:pt idx="3719">
                  <c:v>75</c:v>
                </c:pt>
                <c:pt idx="3720">
                  <c:v>75</c:v>
                </c:pt>
                <c:pt idx="3721">
                  <c:v>75</c:v>
                </c:pt>
                <c:pt idx="3722">
                  <c:v>75</c:v>
                </c:pt>
                <c:pt idx="3723">
                  <c:v>75</c:v>
                </c:pt>
                <c:pt idx="3724">
                  <c:v>75</c:v>
                </c:pt>
                <c:pt idx="3725">
                  <c:v>75</c:v>
                </c:pt>
                <c:pt idx="3726">
                  <c:v>74</c:v>
                </c:pt>
                <c:pt idx="3727">
                  <c:v>74</c:v>
                </c:pt>
                <c:pt idx="3728">
                  <c:v>74</c:v>
                </c:pt>
                <c:pt idx="3729">
                  <c:v>74</c:v>
                </c:pt>
                <c:pt idx="3730">
                  <c:v>74</c:v>
                </c:pt>
                <c:pt idx="3731">
                  <c:v>74</c:v>
                </c:pt>
                <c:pt idx="3732">
                  <c:v>74</c:v>
                </c:pt>
                <c:pt idx="3733">
                  <c:v>74</c:v>
                </c:pt>
                <c:pt idx="3734">
                  <c:v>74</c:v>
                </c:pt>
                <c:pt idx="3735">
                  <c:v>74</c:v>
                </c:pt>
                <c:pt idx="3736">
                  <c:v>73</c:v>
                </c:pt>
                <c:pt idx="3737">
                  <c:v>73</c:v>
                </c:pt>
                <c:pt idx="3738">
                  <c:v>73</c:v>
                </c:pt>
                <c:pt idx="3739">
                  <c:v>73</c:v>
                </c:pt>
                <c:pt idx="3740">
                  <c:v>73</c:v>
                </c:pt>
                <c:pt idx="3741">
                  <c:v>73</c:v>
                </c:pt>
                <c:pt idx="3742">
                  <c:v>72</c:v>
                </c:pt>
                <c:pt idx="3743">
                  <c:v>72</c:v>
                </c:pt>
                <c:pt idx="3744">
                  <c:v>72</c:v>
                </c:pt>
                <c:pt idx="3745">
                  <c:v>72</c:v>
                </c:pt>
                <c:pt idx="3746">
                  <c:v>72</c:v>
                </c:pt>
                <c:pt idx="3747">
                  <c:v>72</c:v>
                </c:pt>
                <c:pt idx="3748">
                  <c:v>72</c:v>
                </c:pt>
                <c:pt idx="3749">
                  <c:v>72</c:v>
                </c:pt>
                <c:pt idx="3750">
                  <c:v>72</c:v>
                </c:pt>
                <c:pt idx="3751">
                  <c:v>71</c:v>
                </c:pt>
                <c:pt idx="3752">
                  <c:v>71</c:v>
                </c:pt>
                <c:pt idx="3753">
                  <c:v>71</c:v>
                </c:pt>
                <c:pt idx="3754">
                  <c:v>71</c:v>
                </c:pt>
                <c:pt idx="3755">
                  <c:v>71</c:v>
                </c:pt>
                <c:pt idx="3756">
                  <c:v>70</c:v>
                </c:pt>
                <c:pt idx="3757">
                  <c:v>70</c:v>
                </c:pt>
                <c:pt idx="3758">
                  <c:v>70</c:v>
                </c:pt>
                <c:pt idx="3759">
                  <c:v>70</c:v>
                </c:pt>
                <c:pt idx="3760">
                  <c:v>70</c:v>
                </c:pt>
                <c:pt idx="3761">
                  <c:v>69</c:v>
                </c:pt>
                <c:pt idx="3762">
                  <c:v>69</c:v>
                </c:pt>
                <c:pt idx="3763">
                  <c:v>69</c:v>
                </c:pt>
                <c:pt idx="3764">
                  <c:v>69</c:v>
                </c:pt>
                <c:pt idx="3765">
                  <c:v>69</c:v>
                </c:pt>
                <c:pt idx="3766">
                  <c:v>69</c:v>
                </c:pt>
                <c:pt idx="3767">
                  <c:v>69</c:v>
                </c:pt>
                <c:pt idx="3768">
                  <c:v>69</c:v>
                </c:pt>
                <c:pt idx="3769">
                  <c:v>69</c:v>
                </c:pt>
                <c:pt idx="3770">
                  <c:v>68</c:v>
                </c:pt>
                <c:pt idx="3771">
                  <c:v>68</c:v>
                </c:pt>
                <c:pt idx="3772">
                  <c:v>68</c:v>
                </c:pt>
                <c:pt idx="3773">
                  <c:v>68</c:v>
                </c:pt>
                <c:pt idx="3774">
                  <c:v>68</c:v>
                </c:pt>
                <c:pt idx="3775">
                  <c:v>68</c:v>
                </c:pt>
                <c:pt idx="3776">
                  <c:v>68</c:v>
                </c:pt>
                <c:pt idx="3777">
                  <c:v>68</c:v>
                </c:pt>
                <c:pt idx="3778">
                  <c:v>67</c:v>
                </c:pt>
                <c:pt idx="3779">
                  <c:v>67</c:v>
                </c:pt>
                <c:pt idx="3780">
                  <c:v>67</c:v>
                </c:pt>
                <c:pt idx="3781">
                  <c:v>67</c:v>
                </c:pt>
                <c:pt idx="3782">
                  <c:v>67</c:v>
                </c:pt>
                <c:pt idx="3783">
                  <c:v>66</c:v>
                </c:pt>
                <c:pt idx="3784">
                  <c:v>66</c:v>
                </c:pt>
                <c:pt idx="3785">
                  <c:v>66</c:v>
                </c:pt>
                <c:pt idx="3786">
                  <c:v>66</c:v>
                </c:pt>
                <c:pt idx="3787">
                  <c:v>66</c:v>
                </c:pt>
                <c:pt idx="3788">
                  <c:v>66</c:v>
                </c:pt>
                <c:pt idx="3789">
                  <c:v>66</c:v>
                </c:pt>
                <c:pt idx="3790">
                  <c:v>66</c:v>
                </c:pt>
                <c:pt idx="3791">
                  <c:v>66</c:v>
                </c:pt>
                <c:pt idx="3792">
                  <c:v>66</c:v>
                </c:pt>
                <c:pt idx="3793">
                  <c:v>65</c:v>
                </c:pt>
                <c:pt idx="3794">
                  <c:v>65</c:v>
                </c:pt>
                <c:pt idx="3795">
                  <c:v>65</c:v>
                </c:pt>
                <c:pt idx="3796">
                  <c:v>65</c:v>
                </c:pt>
                <c:pt idx="3797">
                  <c:v>65</c:v>
                </c:pt>
                <c:pt idx="3798">
                  <c:v>65</c:v>
                </c:pt>
                <c:pt idx="3799">
                  <c:v>65</c:v>
                </c:pt>
                <c:pt idx="3800">
                  <c:v>64</c:v>
                </c:pt>
                <c:pt idx="3801">
                  <c:v>64</c:v>
                </c:pt>
                <c:pt idx="3802">
                  <c:v>64</c:v>
                </c:pt>
                <c:pt idx="3803">
                  <c:v>64</c:v>
                </c:pt>
                <c:pt idx="3804">
                  <c:v>64</c:v>
                </c:pt>
                <c:pt idx="3805">
                  <c:v>64</c:v>
                </c:pt>
                <c:pt idx="3806">
                  <c:v>64</c:v>
                </c:pt>
                <c:pt idx="3807">
                  <c:v>64</c:v>
                </c:pt>
                <c:pt idx="3808">
                  <c:v>64</c:v>
                </c:pt>
                <c:pt idx="3809">
                  <c:v>64</c:v>
                </c:pt>
                <c:pt idx="3810">
                  <c:v>64</c:v>
                </c:pt>
                <c:pt idx="3811">
                  <c:v>64</c:v>
                </c:pt>
                <c:pt idx="3812">
                  <c:v>64</c:v>
                </c:pt>
                <c:pt idx="3813">
                  <c:v>63</c:v>
                </c:pt>
                <c:pt idx="3814">
                  <c:v>63</c:v>
                </c:pt>
                <c:pt idx="3815">
                  <c:v>63</c:v>
                </c:pt>
                <c:pt idx="3816">
                  <c:v>63</c:v>
                </c:pt>
                <c:pt idx="3817">
                  <c:v>63</c:v>
                </c:pt>
                <c:pt idx="3818">
                  <c:v>63</c:v>
                </c:pt>
                <c:pt idx="3819">
                  <c:v>63</c:v>
                </c:pt>
                <c:pt idx="3820">
                  <c:v>62</c:v>
                </c:pt>
                <c:pt idx="3821">
                  <c:v>62</c:v>
                </c:pt>
                <c:pt idx="3822">
                  <c:v>62</c:v>
                </c:pt>
                <c:pt idx="3823">
                  <c:v>62</c:v>
                </c:pt>
                <c:pt idx="3824">
                  <c:v>62</c:v>
                </c:pt>
                <c:pt idx="3825">
                  <c:v>62</c:v>
                </c:pt>
                <c:pt idx="3826">
                  <c:v>62</c:v>
                </c:pt>
                <c:pt idx="3827">
                  <c:v>62</c:v>
                </c:pt>
                <c:pt idx="3828">
                  <c:v>62</c:v>
                </c:pt>
                <c:pt idx="3829">
                  <c:v>62</c:v>
                </c:pt>
                <c:pt idx="3830">
                  <c:v>61</c:v>
                </c:pt>
                <c:pt idx="3831">
                  <c:v>61</c:v>
                </c:pt>
                <c:pt idx="3832">
                  <c:v>61</c:v>
                </c:pt>
                <c:pt idx="3833">
                  <c:v>61</c:v>
                </c:pt>
                <c:pt idx="3834">
                  <c:v>61</c:v>
                </c:pt>
                <c:pt idx="3835">
                  <c:v>61</c:v>
                </c:pt>
                <c:pt idx="3836">
                  <c:v>61</c:v>
                </c:pt>
                <c:pt idx="3837">
                  <c:v>61</c:v>
                </c:pt>
                <c:pt idx="3838">
                  <c:v>61</c:v>
                </c:pt>
                <c:pt idx="3839">
                  <c:v>61</c:v>
                </c:pt>
                <c:pt idx="3840">
                  <c:v>60</c:v>
                </c:pt>
                <c:pt idx="3841">
                  <c:v>60</c:v>
                </c:pt>
                <c:pt idx="3842">
                  <c:v>60</c:v>
                </c:pt>
                <c:pt idx="3843">
                  <c:v>59</c:v>
                </c:pt>
                <c:pt idx="3844">
                  <c:v>59</c:v>
                </c:pt>
                <c:pt idx="3845">
                  <c:v>59</c:v>
                </c:pt>
                <c:pt idx="3846">
                  <c:v>59</c:v>
                </c:pt>
                <c:pt idx="3847">
                  <c:v>59</c:v>
                </c:pt>
                <c:pt idx="3848">
                  <c:v>59</c:v>
                </c:pt>
                <c:pt idx="3849">
                  <c:v>59</c:v>
                </c:pt>
                <c:pt idx="3850">
                  <c:v>59</c:v>
                </c:pt>
                <c:pt idx="3851">
                  <c:v>59</c:v>
                </c:pt>
                <c:pt idx="3852">
                  <c:v>59</c:v>
                </c:pt>
                <c:pt idx="3853">
                  <c:v>59</c:v>
                </c:pt>
                <c:pt idx="3854">
                  <c:v>58</c:v>
                </c:pt>
                <c:pt idx="3855">
                  <c:v>58</c:v>
                </c:pt>
                <c:pt idx="3856">
                  <c:v>58</c:v>
                </c:pt>
                <c:pt idx="3857">
                  <c:v>58</c:v>
                </c:pt>
                <c:pt idx="3858">
                  <c:v>58</c:v>
                </c:pt>
                <c:pt idx="3859">
                  <c:v>58</c:v>
                </c:pt>
                <c:pt idx="3860">
                  <c:v>58</c:v>
                </c:pt>
                <c:pt idx="3861">
                  <c:v>58</c:v>
                </c:pt>
                <c:pt idx="3862">
                  <c:v>58</c:v>
                </c:pt>
                <c:pt idx="3863">
                  <c:v>58</c:v>
                </c:pt>
                <c:pt idx="3864">
                  <c:v>58</c:v>
                </c:pt>
                <c:pt idx="3865">
                  <c:v>57</c:v>
                </c:pt>
                <c:pt idx="3866">
                  <c:v>57</c:v>
                </c:pt>
                <c:pt idx="3867">
                  <c:v>57</c:v>
                </c:pt>
                <c:pt idx="3868">
                  <c:v>57</c:v>
                </c:pt>
                <c:pt idx="3869">
                  <c:v>57</c:v>
                </c:pt>
                <c:pt idx="3870">
                  <c:v>57</c:v>
                </c:pt>
                <c:pt idx="3871">
                  <c:v>57</c:v>
                </c:pt>
                <c:pt idx="3872">
                  <c:v>57</c:v>
                </c:pt>
                <c:pt idx="3873">
                  <c:v>57</c:v>
                </c:pt>
                <c:pt idx="3874">
                  <c:v>57</c:v>
                </c:pt>
                <c:pt idx="3875">
                  <c:v>57</c:v>
                </c:pt>
                <c:pt idx="3876">
                  <c:v>57</c:v>
                </c:pt>
                <c:pt idx="3877">
                  <c:v>57</c:v>
                </c:pt>
                <c:pt idx="3878">
                  <c:v>56</c:v>
                </c:pt>
                <c:pt idx="3879">
                  <c:v>56</c:v>
                </c:pt>
                <c:pt idx="3880">
                  <c:v>56</c:v>
                </c:pt>
                <c:pt idx="3881">
                  <c:v>56</c:v>
                </c:pt>
                <c:pt idx="3882">
                  <c:v>56</c:v>
                </c:pt>
                <c:pt idx="3883">
                  <c:v>56</c:v>
                </c:pt>
                <c:pt idx="3884">
                  <c:v>56</c:v>
                </c:pt>
                <c:pt idx="3885">
                  <c:v>56</c:v>
                </c:pt>
                <c:pt idx="3886">
                  <c:v>56</c:v>
                </c:pt>
                <c:pt idx="3887">
                  <c:v>56</c:v>
                </c:pt>
                <c:pt idx="3888">
                  <c:v>56</c:v>
                </c:pt>
                <c:pt idx="3889">
                  <c:v>56</c:v>
                </c:pt>
                <c:pt idx="3890">
                  <c:v>56</c:v>
                </c:pt>
                <c:pt idx="3891">
                  <c:v>56</c:v>
                </c:pt>
                <c:pt idx="3892">
                  <c:v>55</c:v>
                </c:pt>
                <c:pt idx="3893">
                  <c:v>55</c:v>
                </c:pt>
                <c:pt idx="3894">
                  <c:v>55</c:v>
                </c:pt>
                <c:pt idx="3895">
                  <c:v>55</c:v>
                </c:pt>
                <c:pt idx="3896">
                  <c:v>55</c:v>
                </c:pt>
                <c:pt idx="3897">
                  <c:v>55</c:v>
                </c:pt>
                <c:pt idx="3898">
                  <c:v>55</c:v>
                </c:pt>
                <c:pt idx="3899">
                  <c:v>54</c:v>
                </c:pt>
                <c:pt idx="3900">
                  <c:v>54</c:v>
                </c:pt>
                <c:pt idx="3901">
                  <c:v>54</c:v>
                </c:pt>
                <c:pt idx="3902">
                  <c:v>54</c:v>
                </c:pt>
                <c:pt idx="3903">
                  <c:v>54</c:v>
                </c:pt>
                <c:pt idx="3904">
                  <c:v>54</c:v>
                </c:pt>
                <c:pt idx="3905">
                  <c:v>54</c:v>
                </c:pt>
                <c:pt idx="3906">
                  <c:v>53</c:v>
                </c:pt>
                <c:pt idx="3907">
                  <c:v>53</c:v>
                </c:pt>
                <c:pt idx="3908">
                  <c:v>53</c:v>
                </c:pt>
                <c:pt idx="3909">
                  <c:v>53</c:v>
                </c:pt>
                <c:pt idx="3910">
                  <c:v>53</c:v>
                </c:pt>
                <c:pt idx="3911">
                  <c:v>53</c:v>
                </c:pt>
                <c:pt idx="3912">
                  <c:v>53</c:v>
                </c:pt>
                <c:pt idx="3913">
                  <c:v>53</c:v>
                </c:pt>
                <c:pt idx="3914">
                  <c:v>53</c:v>
                </c:pt>
                <c:pt idx="3915">
                  <c:v>52</c:v>
                </c:pt>
                <c:pt idx="3916">
                  <c:v>52</c:v>
                </c:pt>
                <c:pt idx="3917">
                  <c:v>52</c:v>
                </c:pt>
                <c:pt idx="3918">
                  <c:v>52</c:v>
                </c:pt>
                <c:pt idx="3919">
                  <c:v>52</c:v>
                </c:pt>
                <c:pt idx="3920">
                  <c:v>52</c:v>
                </c:pt>
                <c:pt idx="3921">
                  <c:v>52</c:v>
                </c:pt>
                <c:pt idx="3922">
                  <c:v>52</c:v>
                </c:pt>
                <c:pt idx="3923">
                  <c:v>52</c:v>
                </c:pt>
                <c:pt idx="3924">
                  <c:v>52</c:v>
                </c:pt>
                <c:pt idx="3925">
                  <c:v>51</c:v>
                </c:pt>
                <c:pt idx="3926">
                  <c:v>51</c:v>
                </c:pt>
                <c:pt idx="3927">
                  <c:v>51</c:v>
                </c:pt>
                <c:pt idx="3928">
                  <c:v>51</c:v>
                </c:pt>
                <c:pt idx="3929">
                  <c:v>51</c:v>
                </c:pt>
                <c:pt idx="3930">
                  <c:v>51</c:v>
                </c:pt>
                <c:pt idx="3931">
                  <c:v>51</c:v>
                </c:pt>
                <c:pt idx="3932">
                  <c:v>50</c:v>
                </c:pt>
                <c:pt idx="3933">
                  <c:v>50</c:v>
                </c:pt>
                <c:pt idx="3934">
                  <c:v>50</c:v>
                </c:pt>
                <c:pt idx="3935">
                  <c:v>50</c:v>
                </c:pt>
                <c:pt idx="3936">
                  <c:v>50</c:v>
                </c:pt>
                <c:pt idx="3937">
                  <c:v>50</c:v>
                </c:pt>
                <c:pt idx="3938">
                  <c:v>50</c:v>
                </c:pt>
                <c:pt idx="3939">
                  <c:v>50</c:v>
                </c:pt>
                <c:pt idx="3940">
                  <c:v>50</c:v>
                </c:pt>
                <c:pt idx="3941">
                  <c:v>50</c:v>
                </c:pt>
                <c:pt idx="3942">
                  <c:v>50</c:v>
                </c:pt>
                <c:pt idx="3943">
                  <c:v>50</c:v>
                </c:pt>
                <c:pt idx="3944">
                  <c:v>50</c:v>
                </c:pt>
                <c:pt idx="3945">
                  <c:v>49</c:v>
                </c:pt>
                <c:pt idx="3946">
                  <c:v>49</c:v>
                </c:pt>
                <c:pt idx="3947">
                  <c:v>49</c:v>
                </c:pt>
                <c:pt idx="3948">
                  <c:v>49</c:v>
                </c:pt>
                <c:pt idx="3949">
                  <c:v>49</c:v>
                </c:pt>
                <c:pt idx="3950">
                  <c:v>49</c:v>
                </c:pt>
                <c:pt idx="3951">
                  <c:v>49</c:v>
                </c:pt>
                <c:pt idx="3952">
                  <c:v>49</c:v>
                </c:pt>
                <c:pt idx="3953">
                  <c:v>49</c:v>
                </c:pt>
                <c:pt idx="3954">
                  <c:v>49</c:v>
                </c:pt>
                <c:pt idx="3955">
                  <c:v>49</c:v>
                </c:pt>
                <c:pt idx="3956">
                  <c:v>48</c:v>
                </c:pt>
                <c:pt idx="3957">
                  <c:v>48</c:v>
                </c:pt>
                <c:pt idx="3958">
                  <c:v>48</c:v>
                </c:pt>
                <c:pt idx="3959">
                  <c:v>48</c:v>
                </c:pt>
                <c:pt idx="3960">
                  <c:v>48</c:v>
                </c:pt>
                <c:pt idx="3961">
                  <c:v>48</c:v>
                </c:pt>
                <c:pt idx="3962">
                  <c:v>47</c:v>
                </c:pt>
                <c:pt idx="3963">
                  <c:v>47</c:v>
                </c:pt>
                <c:pt idx="3964">
                  <c:v>47</c:v>
                </c:pt>
                <c:pt idx="3965">
                  <c:v>47</c:v>
                </c:pt>
                <c:pt idx="3966">
                  <c:v>47</c:v>
                </c:pt>
                <c:pt idx="3967">
                  <c:v>47</c:v>
                </c:pt>
                <c:pt idx="3968">
                  <c:v>47</c:v>
                </c:pt>
                <c:pt idx="3969">
                  <c:v>46</c:v>
                </c:pt>
                <c:pt idx="3970">
                  <c:v>46</c:v>
                </c:pt>
                <c:pt idx="3971">
                  <c:v>46</c:v>
                </c:pt>
                <c:pt idx="3972">
                  <c:v>46</c:v>
                </c:pt>
                <c:pt idx="3973">
                  <c:v>46</c:v>
                </c:pt>
                <c:pt idx="3974">
                  <c:v>46</c:v>
                </c:pt>
                <c:pt idx="3975">
                  <c:v>46</c:v>
                </c:pt>
                <c:pt idx="3976">
                  <c:v>46</c:v>
                </c:pt>
                <c:pt idx="3977">
                  <c:v>46</c:v>
                </c:pt>
                <c:pt idx="3978">
                  <c:v>46</c:v>
                </c:pt>
                <c:pt idx="3979">
                  <c:v>46</c:v>
                </c:pt>
                <c:pt idx="3980">
                  <c:v>46</c:v>
                </c:pt>
                <c:pt idx="3981">
                  <c:v>46</c:v>
                </c:pt>
                <c:pt idx="3982">
                  <c:v>46</c:v>
                </c:pt>
                <c:pt idx="3983">
                  <c:v>46</c:v>
                </c:pt>
                <c:pt idx="3984">
                  <c:v>46</c:v>
                </c:pt>
                <c:pt idx="3985">
                  <c:v>46</c:v>
                </c:pt>
                <c:pt idx="3986">
                  <c:v>46</c:v>
                </c:pt>
                <c:pt idx="3987">
                  <c:v>46</c:v>
                </c:pt>
                <c:pt idx="3988">
                  <c:v>45</c:v>
                </c:pt>
                <c:pt idx="3989">
                  <c:v>45</c:v>
                </c:pt>
                <c:pt idx="3990">
                  <c:v>45</c:v>
                </c:pt>
                <c:pt idx="3991">
                  <c:v>45</c:v>
                </c:pt>
                <c:pt idx="3992">
                  <c:v>45</c:v>
                </c:pt>
                <c:pt idx="3993">
                  <c:v>45</c:v>
                </c:pt>
                <c:pt idx="3994">
                  <c:v>45</c:v>
                </c:pt>
                <c:pt idx="3995">
                  <c:v>44</c:v>
                </c:pt>
                <c:pt idx="3996">
                  <c:v>44</c:v>
                </c:pt>
                <c:pt idx="3997">
                  <c:v>44</c:v>
                </c:pt>
                <c:pt idx="3998">
                  <c:v>44</c:v>
                </c:pt>
                <c:pt idx="3999">
                  <c:v>44</c:v>
                </c:pt>
                <c:pt idx="4000">
                  <c:v>44</c:v>
                </c:pt>
                <c:pt idx="4001">
                  <c:v>44</c:v>
                </c:pt>
                <c:pt idx="4002">
                  <c:v>44</c:v>
                </c:pt>
                <c:pt idx="4003">
                  <c:v>44</c:v>
                </c:pt>
                <c:pt idx="4004">
                  <c:v>44</c:v>
                </c:pt>
                <c:pt idx="4005">
                  <c:v>44</c:v>
                </c:pt>
                <c:pt idx="4006">
                  <c:v>44</c:v>
                </c:pt>
                <c:pt idx="4007">
                  <c:v>44</c:v>
                </c:pt>
                <c:pt idx="4008">
                  <c:v>44</c:v>
                </c:pt>
                <c:pt idx="4009">
                  <c:v>44</c:v>
                </c:pt>
                <c:pt idx="4010">
                  <c:v>44</c:v>
                </c:pt>
                <c:pt idx="4011">
                  <c:v>44</c:v>
                </c:pt>
                <c:pt idx="4012">
                  <c:v>44</c:v>
                </c:pt>
                <c:pt idx="4013">
                  <c:v>44</c:v>
                </c:pt>
                <c:pt idx="4014">
                  <c:v>44</c:v>
                </c:pt>
                <c:pt idx="4015">
                  <c:v>44</c:v>
                </c:pt>
                <c:pt idx="4016">
                  <c:v>44</c:v>
                </c:pt>
                <c:pt idx="4017">
                  <c:v>43</c:v>
                </c:pt>
                <c:pt idx="4018">
                  <c:v>43</c:v>
                </c:pt>
                <c:pt idx="4019">
                  <c:v>43</c:v>
                </c:pt>
                <c:pt idx="4020">
                  <c:v>43</c:v>
                </c:pt>
                <c:pt idx="4021">
                  <c:v>43</c:v>
                </c:pt>
                <c:pt idx="4022">
                  <c:v>43</c:v>
                </c:pt>
                <c:pt idx="4023">
                  <c:v>43</c:v>
                </c:pt>
                <c:pt idx="4024">
                  <c:v>43</c:v>
                </c:pt>
                <c:pt idx="4025">
                  <c:v>43</c:v>
                </c:pt>
                <c:pt idx="4026">
                  <c:v>43</c:v>
                </c:pt>
                <c:pt idx="4027">
                  <c:v>43</c:v>
                </c:pt>
                <c:pt idx="4028">
                  <c:v>43</c:v>
                </c:pt>
                <c:pt idx="4029">
                  <c:v>43</c:v>
                </c:pt>
                <c:pt idx="4030">
                  <c:v>43</c:v>
                </c:pt>
                <c:pt idx="4031">
                  <c:v>42</c:v>
                </c:pt>
                <c:pt idx="4032">
                  <c:v>42</c:v>
                </c:pt>
                <c:pt idx="4033">
                  <c:v>42</c:v>
                </c:pt>
                <c:pt idx="4034">
                  <c:v>42</c:v>
                </c:pt>
                <c:pt idx="4035">
                  <c:v>42</c:v>
                </c:pt>
                <c:pt idx="4036">
                  <c:v>42</c:v>
                </c:pt>
                <c:pt idx="4037">
                  <c:v>42</c:v>
                </c:pt>
                <c:pt idx="4038">
                  <c:v>42</c:v>
                </c:pt>
                <c:pt idx="4039">
                  <c:v>42</c:v>
                </c:pt>
                <c:pt idx="4040">
                  <c:v>42</c:v>
                </c:pt>
                <c:pt idx="4041">
                  <c:v>42</c:v>
                </c:pt>
                <c:pt idx="4042">
                  <c:v>42</c:v>
                </c:pt>
                <c:pt idx="4043">
                  <c:v>42</c:v>
                </c:pt>
                <c:pt idx="4044">
                  <c:v>42</c:v>
                </c:pt>
                <c:pt idx="4045">
                  <c:v>42</c:v>
                </c:pt>
                <c:pt idx="4046">
                  <c:v>42</c:v>
                </c:pt>
                <c:pt idx="4047">
                  <c:v>41</c:v>
                </c:pt>
                <c:pt idx="4048">
                  <c:v>41</c:v>
                </c:pt>
                <c:pt idx="4049">
                  <c:v>41</c:v>
                </c:pt>
                <c:pt idx="4050">
                  <c:v>41</c:v>
                </c:pt>
                <c:pt idx="4051">
                  <c:v>41</c:v>
                </c:pt>
                <c:pt idx="4052">
                  <c:v>41</c:v>
                </c:pt>
                <c:pt idx="4053">
                  <c:v>41</c:v>
                </c:pt>
                <c:pt idx="4054">
                  <c:v>41</c:v>
                </c:pt>
                <c:pt idx="4055">
                  <c:v>40</c:v>
                </c:pt>
                <c:pt idx="4056">
                  <c:v>40</c:v>
                </c:pt>
                <c:pt idx="4057">
                  <c:v>40</c:v>
                </c:pt>
                <c:pt idx="4058">
                  <c:v>40</c:v>
                </c:pt>
                <c:pt idx="4059">
                  <c:v>40</c:v>
                </c:pt>
                <c:pt idx="4060">
                  <c:v>40</c:v>
                </c:pt>
                <c:pt idx="4061">
                  <c:v>40</c:v>
                </c:pt>
                <c:pt idx="4062">
                  <c:v>40</c:v>
                </c:pt>
                <c:pt idx="4063">
                  <c:v>40</c:v>
                </c:pt>
                <c:pt idx="4064">
                  <c:v>39</c:v>
                </c:pt>
                <c:pt idx="4065">
                  <c:v>39</c:v>
                </c:pt>
                <c:pt idx="4066">
                  <c:v>39</c:v>
                </c:pt>
                <c:pt idx="4067">
                  <c:v>38</c:v>
                </c:pt>
                <c:pt idx="4068">
                  <c:v>38</c:v>
                </c:pt>
                <c:pt idx="4069">
                  <c:v>38</c:v>
                </c:pt>
                <c:pt idx="4070">
                  <c:v>38</c:v>
                </c:pt>
                <c:pt idx="4071">
                  <c:v>38</c:v>
                </c:pt>
                <c:pt idx="4072">
                  <c:v>38</c:v>
                </c:pt>
                <c:pt idx="4073">
                  <c:v>38</c:v>
                </c:pt>
                <c:pt idx="4074">
                  <c:v>38</c:v>
                </c:pt>
                <c:pt idx="4075">
                  <c:v>38</c:v>
                </c:pt>
                <c:pt idx="4076">
                  <c:v>37</c:v>
                </c:pt>
                <c:pt idx="4077">
                  <c:v>37</c:v>
                </c:pt>
                <c:pt idx="4078">
                  <c:v>37</c:v>
                </c:pt>
                <c:pt idx="4079">
                  <c:v>37</c:v>
                </c:pt>
                <c:pt idx="4080">
                  <c:v>37</c:v>
                </c:pt>
                <c:pt idx="4081">
                  <c:v>37</c:v>
                </c:pt>
                <c:pt idx="4082">
                  <c:v>37</c:v>
                </c:pt>
                <c:pt idx="4083">
                  <c:v>37</c:v>
                </c:pt>
                <c:pt idx="4084">
                  <c:v>37</c:v>
                </c:pt>
                <c:pt idx="4085">
                  <c:v>37</c:v>
                </c:pt>
                <c:pt idx="4086">
                  <c:v>37</c:v>
                </c:pt>
                <c:pt idx="4087">
                  <c:v>36</c:v>
                </c:pt>
                <c:pt idx="4088">
                  <c:v>36</c:v>
                </c:pt>
                <c:pt idx="4089">
                  <c:v>36</c:v>
                </c:pt>
                <c:pt idx="4090">
                  <c:v>36</c:v>
                </c:pt>
                <c:pt idx="4091">
                  <c:v>36</c:v>
                </c:pt>
                <c:pt idx="4092">
                  <c:v>36</c:v>
                </c:pt>
                <c:pt idx="4093">
                  <c:v>36</c:v>
                </c:pt>
                <c:pt idx="4094">
                  <c:v>36</c:v>
                </c:pt>
                <c:pt idx="4095">
                  <c:v>36</c:v>
                </c:pt>
                <c:pt idx="4096">
                  <c:v>36</c:v>
                </c:pt>
                <c:pt idx="4097">
                  <c:v>36</c:v>
                </c:pt>
                <c:pt idx="4098">
                  <c:v>36</c:v>
                </c:pt>
                <c:pt idx="4099">
                  <c:v>35</c:v>
                </c:pt>
                <c:pt idx="4100">
                  <c:v>35</c:v>
                </c:pt>
                <c:pt idx="4101">
                  <c:v>35</c:v>
                </c:pt>
                <c:pt idx="4102">
                  <c:v>35</c:v>
                </c:pt>
                <c:pt idx="4103">
                  <c:v>35</c:v>
                </c:pt>
                <c:pt idx="4104">
                  <c:v>35</c:v>
                </c:pt>
                <c:pt idx="4105">
                  <c:v>35</c:v>
                </c:pt>
                <c:pt idx="4106">
                  <c:v>35</c:v>
                </c:pt>
                <c:pt idx="4107">
                  <c:v>35</c:v>
                </c:pt>
                <c:pt idx="4108">
                  <c:v>35</c:v>
                </c:pt>
                <c:pt idx="4109">
                  <c:v>35</c:v>
                </c:pt>
                <c:pt idx="4110">
                  <c:v>35</c:v>
                </c:pt>
                <c:pt idx="4111">
                  <c:v>35</c:v>
                </c:pt>
                <c:pt idx="4112">
                  <c:v>35</c:v>
                </c:pt>
                <c:pt idx="4113">
                  <c:v>34</c:v>
                </c:pt>
                <c:pt idx="4114">
                  <c:v>34</c:v>
                </c:pt>
                <c:pt idx="4115">
                  <c:v>34</c:v>
                </c:pt>
                <c:pt idx="4116">
                  <c:v>34</c:v>
                </c:pt>
                <c:pt idx="4117">
                  <c:v>34</c:v>
                </c:pt>
                <c:pt idx="4118">
                  <c:v>34</c:v>
                </c:pt>
                <c:pt idx="4119">
                  <c:v>34</c:v>
                </c:pt>
                <c:pt idx="4120">
                  <c:v>33</c:v>
                </c:pt>
                <c:pt idx="4121">
                  <c:v>33</c:v>
                </c:pt>
                <c:pt idx="4122">
                  <c:v>33</c:v>
                </c:pt>
                <c:pt idx="4123">
                  <c:v>33</c:v>
                </c:pt>
                <c:pt idx="4124">
                  <c:v>33</c:v>
                </c:pt>
                <c:pt idx="4125">
                  <c:v>33</c:v>
                </c:pt>
                <c:pt idx="4126">
                  <c:v>33</c:v>
                </c:pt>
                <c:pt idx="4127">
                  <c:v>33</c:v>
                </c:pt>
                <c:pt idx="4128">
                  <c:v>32</c:v>
                </c:pt>
                <c:pt idx="4129">
                  <c:v>32</c:v>
                </c:pt>
                <c:pt idx="4130">
                  <c:v>32</c:v>
                </c:pt>
                <c:pt idx="4131">
                  <c:v>32</c:v>
                </c:pt>
                <c:pt idx="4132">
                  <c:v>32</c:v>
                </c:pt>
                <c:pt idx="4133">
                  <c:v>32</c:v>
                </c:pt>
                <c:pt idx="4134">
                  <c:v>32</c:v>
                </c:pt>
                <c:pt idx="4135">
                  <c:v>32</c:v>
                </c:pt>
                <c:pt idx="4136">
                  <c:v>32</c:v>
                </c:pt>
                <c:pt idx="4137">
                  <c:v>32</c:v>
                </c:pt>
                <c:pt idx="4138">
                  <c:v>32</c:v>
                </c:pt>
                <c:pt idx="4139">
                  <c:v>32</c:v>
                </c:pt>
                <c:pt idx="4140">
                  <c:v>32</c:v>
                </c:pt>
                <c:pt idx="4141">
                  <c:v>32</c:v>
                </c:pt>
                <c:pt idx="4142">
                  <c:v>32</c:v>
                </c:pt>
                <c:pt idx="4143">
                  <c:v>32</c:v>
                </c:pt>
                <c:pt idx="4144">
                  <c:v>32</c:v>
                </c:pt>
                <c:pt idx="4145">
                  <c:v>31</c:v>
                </c:pt>
                <c:pt idx="4146">
                  <c:v>31</c:v>
                </c:pt>
                <c:pt idx="4147">
                  <c:v>31</c:v>
                </c:pt>
                <c:pt idx="4148">
                  <c:v>31</c:v>
                </c:pt>
                <c:pt idx="4149">
                  <c:v>31</c:v>
                </c:pt>
                <c:pt idx="4150">
                  <c:v>31</c:v>
                </c:pt>
                <c:pt idx="4151">
                  <c:v>31</c:v>
                </c:pt>
                <c:pt idx="4152">
                  <c:v>31</c:v>
                </c:pt>
                <c:pt idx="4153">
                  <c:v>31</c:v>
                </c:pt>
                <c:pt idx="4154">
                  <c:v>31</c:v>
                </c:pt>
                <c:pt idx="4155">
                  <c:v>31</c:v>
                </c:pt>
                <c:pt idx="4156">
                  <c:v>31</c:v>
                </c:pt>
                <c:pt idx="4157">
                  <c:v>31</c:v>
                </c:pt>
                <c:pt idx="4158">
                  <c:v>31</c:v>
                </c:pt>
                <c:pt idx="4159">
                  <c:v>31</c:v>
                </c:pt>
                <c:pt idx="4160">
                  <c:v>31</c:v>
                </c:pt>
                <c:pt idx="4161">
                  <c:v>31</c:v>
                </c:pt>
                <c:pt idx="4162">
                  <c:v>30</c:v>
                </c:pt>
                <c:pt idx="4163">
                  <c:v>30</c:v>
                </c:pt>
                <c:pt idx="4164">
                  <c:v>30</c:v>
                </c:pt>
                <c:pt idx="4165">
                  <c:v>30</c:v>
                </c:pt>
                <c:pt idx="4166">
                  <c:v>30</c:v>
                </c:pt>
                <c:pt idx="4167">
                  <c:v>30</c:v>
                </c:pt>
                <c:pt idx="4168">
                  <c:v>30</c:v>
                </c:pt>
                <c:pt idx="4169">
                  <c:v>30</c:v>
                </c:pt>
                <c:pt idx="4170">
                  <c:v>30</c:v>
                </c:pt>
                <c:pt idx="4171">
                  <c:v>30</c:v>
                </c:pt>
                <c:pt idx="4172">
                  <c:v>30</c:v>
                </c:pt>
                <c:pt idx="4173">
                  <c:v>30</c:v>
                </c:pt>
                <c:pt idx="4174">
                  <c:v>29</c:v>
                </c:pt>
                <c:pt idx="4175">
                  <c:v>29</c:v>
                </c:pt>
                <c:pt idx="4176">
                  <c:v>29</c:v>
                </c:pt>
                <c:pt idx="4177">
                  <c:v>29</c:v>
                </c:pt>
                <c:pt idx="4178">
                  <c:v>29</c:v>
                </c:pt>
                <c:pt idx="4179">
                  <c:v>29</c:v>
                </c:pt>
                <c:pt idx="4180">
                  <c:v>29</c:v>
                </c:pt>
                <c:pt idx="4181">
                  <c:v>29</c:v>
                </c:pt>
                <c:pt idx="4182">
                  <c:v>29</c:v>
                </c:pt>
                <c:pt idx="4183">
                  <c:v>29</c:v>
                </c:pt>
                <c:pt idx="4184">
                  <c:v>29</c:v>
                </c:pt>
                <c:pt idx="4185">
                  <c:v>29</c:v>
                </c:pt>
                <c:pt idx="4186">
                  <c:v>29</c:v>
                </c:pt>
                <c:pt idx="4187">
                  <c:v>29</c:v>
                </c:pt>
                <c:pt idx="4188">
                  <c:v>29</c:v>
                </c:pt>
                <c:pt idx="4189">
                  <c:v>29</c:v>
                </c:pt>
                <c:pt idx="4190">
                  <c:v>29</c:v>
                </c:pt>
                <c:pt idx="4191">
                  <c:v>29</c:v>
                </c:pt>
                <c:pt idx="4192">
                  <c:v>29</c:v>
                </c:pt>
                <c:pt idx="4193">
                  <c:v>29</c:v>
                </c:pt>
                <c:pt idx="4194">
                  <c:v>28</c:v>
                </c:pt>
                <c:pt idx="4195">
                  <c:v>28</c:v>
                </c:pt>
                <c:pt idx="4196">
                  <c:v>28</c:v>
                </c:pt>
                <c:pt idx="4197">
                  <c:v>28</c:v>
                </c:pt>
                <c:pt idx="4198">
                  <c:v>28</c:v>
                </c:pt>
                <c:pt idx="4199">
                  <c:v>28</c:v>
                </c:pt>
                <c:pt idx="4200">
                  <c:v>28</c:v>
                </c:pt>
                <c:pt idx="4201">
                  <c:v>28</c:v>
                </c:pt>
                <c:pt idx="4202">
                  <c:v>28</c:v>
                </c:pt>
                <c:pt idx="4203">
                  <c:v>28</c:v>
                </c:pt>
                <c:pt idx="4204">
                  <c:v>28</c:v>
                </c:pt>
                <c:pt idx="4205">
                  <c:v>28</c:v>
                </c:pt>
                <c:pt idx="4206">
                  <c:v>28</c:v>
                </c:pt>
                <c:pt idx="4207">
                  <c:v>27</c:v>
                </c:pt>
                <c:pt idx="4208">
                  <c:v>27</c:v>
                </c:pt>
                <c:pt idx="4209">
                  <c:v>27</c:v>
                </c:pt>
                <c:pt idx="4210">
                  <c:v>27</c:v>
                </c:pt>
                <c:pt idx="4211">
                  <c:v>27</c:v>
                </c:pt>
                <c:pt idx="4212">
                  <c:v>27</c:v>
                </c:pt>
                <c:pt idx="4213">
                  <c:v>27</c:v>
                </c:pt>
                <c:pt idx="4214">
                  <c:v>27</c:v>
                </c:pt>
                <c:pt idx="4215">
                  <c:v>27</c:v>
                </c:pt>
                <c:pt idx="4216">
                  <c:v>27</c:v>
                </c:pt>
                <c:pt idx="4217">
                  <c:v>26</c:v>
                </c:pt>
                <c:pt idx="4218">
                  <c:v>26</c:v>
                </c:pt>
                <c:pt idx="4219">
                  <c:v>26</c:v>
                </c:pt>
                <c:pt idx="4220">
                  <c:v>26</c:v>
                </c:pt>
                <c:pt idx="4221">
                  <c:v>26</c:v>
                </c:pt>
                <c:pt idx="4222">
                  <c:v>26</c:v>
                </c:pt>
                <c:pt idx="4223">
                  <c:v>26</c:v>
                </c:pt>
                <c:pt idx="4224">
                  <c:v>25</c:v>
                </c:pt>
                <c:pt idx="4225">
                  <c:v>25</c:v>
                </c:pt>
                <c:pt idx="4226">
                  <c:v>25</c:v>
                </c:pt>
                <c:pt idx="4227">
                  <c:v>25</c:v>
                </c:pt>
                <c:pt idx="4228">
                  <c:v>25</c:v>
                </c:pt>
                <c:pt idx="4229">
                  <c:v>25</c:v>
                </c:pt>
                <c:pt idx="4230">
                  <c:v>25</c:v>
                </c:pt>
                <c:pt idx="4231">
                  <c:v>25</c:v>
                </c:pt>
                <c:pt idx="4232">
                  <c:v>24</c:v>
                </c:pt>
                <c:pt idx="4233">
                  <c:v>24</c:v>
                </c:pt>
                <c:pt idx="4234">
                  <c:v>24</c:v>
                </c:pt>
                <c:pt idx="4235">
                  <c:v>24</c:v>
                </c:pt>
                <c:pt idx="4236">
                  <c:v>24</c:v>
                </c:pt>
                <c:pt idx="4237">
                  <c:v>24</c:v>
                </c:pt>
                <c:pt idx="4238">
                  <c:v>24</c:v>
                </c:pt>
                <c:pt idx="4239">
                  <c:v>24</c:v>
                </c:pt>
                <c:pt idx="4240">
                  <c:v>24</c:v>
                </c:pt>
                <c:pt idx="4241">
                  <c:v>24</c:v>
                </c:pt>
                <c:pt idx="4242">
                  <c:v>24</c:v>
                </c:pt>
                <c:pt idx="4243">
                  <c:v>24</c:v>
                </c:pt>
                <c:pt idx="4244">
                  <c:v>23</c:v>
                </c:pt>
                <c:pt idx="4245">
                  <c:v>23</c:v>
                </c:pt>
                <c:pt idx="4246">
                  <c:v>23</c:v>
                </c:pt>
                <c:pt idx="4247">
                  <c:v>23</c:v>
                </c:pt>
                <c:pt idx="4248">
                  <c:v>23</c:v>
                </c:pt>
                <c:pt idx="4249">
                  <c:v>23</c:v>
                </c:pt>
                <c:pt idx="4250">
                  <c:v>23</c:v>
                </c:pt>
                <c:pt idx="4251">
                  <c:v>23</c:v>
                </c:pt>
                <c:pt idx="4252">
                  <c:v>23</c:v>
                </c:pt>
                <c:pt idx="4253">
                  <c:v>23</c:v>
                </c:pt>
                <c:pt idx="4254">
                  <c:v>23</c:v>
                </c:pt>
                <c:pt idx="4255">
                  <c:v>23</c:v>
                </c:pt>
                <c:pt idx="4256">
                  <c:v>22</c:v>
                </c:pt>
                <c:pt idx="4257">
                  <c:v>22</c:v>
                </c:pt>
                <c:pt idx="4258">
                  <c:v>22</c:v>
                </c:pt>
                <c:pt idx="4259">
                  <c:v>22</c:v>
                </c:pt>
                <c:pt idx="4260">
                  <c:v>22</c:v>
                </c:pt>
                <c:pt idx="4261">
                  <c:v>22</c:v>
                </c:pt>
                <c:pt idx="4262">
                  <c:v>22</c:v>
                </c:pt>
                <c:pt idx="4263">
                  <c:v>22</c:v>
                </c:pt>
                <c:pt idx="4264">
                  <c:v>22</c:v>
                </c:pt>
                <c:pt idx="4265">
                  <c:v>22</c:v>
                </c:pt>
                <c:pt idx="4266">
                  <c:v>22</c:v>
                </c:pt>
                <c:pt idx="4267">
                  <c:v>21</c:v>
                </c:pt>
                <c:pt idx="4268">
                  <c:v>21</c:v>
                </c:pt>
                <c:pt idx="4269">
                  <c:v>21</c:v>
                </c:pt>
                <c:pt idx="4270">
                  <c:v>21</c:v>
                </c:pt>
                <c:pt idx="4271">
                  <c:v>21</c:v>
                </c:pt>
                <c:pt idx="4272">
                  <c:v>21</c:v>
                </c:pt>
                <c:pt idx="4273">
                  <c:v>21</c:v>
                </c:pt>
                <c:pt idx="4274">
                  <c:v>20</c:v>
                </c:pt>
                <c:pt idx="4275">
                  <c:v>20</c:v>
                </c:pt>
                <c:pt idx="4276">
                  <c:v>20</c:v>
                </c:pt>
                <c:pt idx="4277">
                  <c:v>20</c:v>
                </c:pt>
                <c:pt idx="4278">
                  <c:v>20</c:v>
                </c:pt>
                <c:pt idx="4279">
                  <c:v>20</c:v>
                </c:pt>
                <c:pt idx="4280">
                  <c:v>20</c:v>
                </c:pt>
                <c:pt idx="4281">
                  <c:v>20</c:v>
                </c:pt>
                <c:pt idx="4282">
                  <c:v>20</c:v>
                </c:pt>
                <c:pt idx="4283">
                  <c:v>20</c:v>
                </c:pt>
                <c:pt idx="4284">
                  <c:v>20</c:v>
                </c:pt>
                <c:pt idx="4285">
                  <c:v>20</c:v>
                </c:pt>
                <c:pt idx="4286">
                  <c:v>20</c:v>
                </c:pt>
                <c:pt idx="4287">
                  <c:v>20</c:v>
                </c:pt>
                <c:pt idx="4288">
                  <c:v>19</c:v>
                </c:pt>
                <c:pt idx="4289">
                  <c:v>19</c:v>
                </c:pt>
                <c:pt idx="4290">
                  <c:v>19</c:v>
                </c:pt>
                <c:pt idx="4291">
                  <c:v>19</c:v>
                </c:pt>
                <c:pt idx="4292">
                  <c:v>19</c:v>
                </c:pt>
                <c:pt idx="4293">
                  <c:v>19</c:v>
                </c:pt>
                <c:pt idx="4294">
                  <c:v>19</c:v>
                </c:pt>
                <c:pt idx="4295">
                  <c:v>19</c:v>
                </c:pt>
                <c:pt idx="4296">
                  <c:v>19</c:v>
                </c:pt>
                <c:pt idx="4297">
                  <c:v>19</c:v>
                </c:pt>
                <c:pt idx="4298">
                  <c:v>19</c:v>
                </c:pt>
                <c:pt idx="4299">
                  <c:v>19</c:v>
                </c:pt>
                <c:pt idx="4300">
                  <c:v>18</c:v>
                </c:pt>
                <c:pt idx="4301">
                  <c:v>18</c:v>
                </c:pt>
                <c:pt idx="4302">
                  <c:v>18</c:v>
                </c:pt>
                <c:pt idx="4303">
                  <c:v>18</c:v>
                </c:pt>
                <c:pt idx="4304">
                  <c:v>18</c:v>
                </c:pt>
                <c:pt idx="4305">
                  <c:v>17</c:v>
                </c:pt>
                <c:pt idx="4306">
                  <c:v>17</c:v>
                </c:pt>
                <c:pt idx="4307">
                  <c:v>17</c:v>
                </c:pt>
                <c:pt idx="4308">
                  <c:v>17</c:v>
                </c:pt>
                <c:pt idx="4309">
                  <c:v>17</c:v>
                </c:pt>
                <c:pt idx="4310">
                  <c:v>17</c:v>
                </c:pt>
                <c:pt idx="4311">
                  <c:v>17</c:v>
                </c:pt>
                <c:pt idx="4312">
                  <c:v>17</c:v>
                </c:pt>
                <c:pt idx="4313">
                  <c:v>17</c:v>
                </c:pt>
                <c:pt idx="4314">
                  <c:v>17</c:v>
                </c:pt>
                <c:pt idx="4315">
                  <c:v>17</c:v>
                </c:pt>
                <c:pt idx="4316">
                  <c:v>17</c:v>
                </c:pt>
                <c:pt idx="4317">
                  <c:v>16</c:v>
                </c:pt>
                <c:pt idx="4318">
                  <c:v>16</c:v>
                </c:pt>
                <c:pt idx="4319">
                  <c:v>16</c:v>
                </c:pt>
                <c:pt idx="4320">
                  <c:v>16</c:v>
                </c:pt>
                <c:pt idx="4321">
                  <c:v>16</c:v>
                </c:pt>
                <c:pt idx="4322">
                  <c:v>16</c:v>
                </c:pt>
                <c:pt idx="4323">
                  <c:v>16</c:v>
                </c:pt>
                <c:pt idx="4324">
                  <c:v>16</c:v>
                </c:pt>
                <c:pt idx="4325">
                  <c:v>16</c:v>
                </c:pt>
                <c:pt idx="4326">
                  <c:v>16</c:v>
                </c:pt>
                <c:pt idx="4327">
                  <c:v>16</c:v>
                </c:pt>
                <c:pt idx="4328">
                  <c:v>16</c:v>
                </c:pt>
                <c:pt idx="4329">
                  <c:v>16</c:v>
                </c:pt>
                <c:pt idx="4330">
                  <c:v>16</c:v>
                </c:pt>
                <c:pt idx="4331">
                  <c:v>16</c:v>
                </c:pt>
                <c:pt idx="4332">
                  <c:v>15</c:v>
                </c:pt>
                <c:pt idx="4333">
                  <c:v>15</c:v>
                </c:pt>
                <c:pt idx="4334">
                  <c:v>15</c:v>
                </c:pt>
                <c:pt idx="4335">
                  <c:v>15</c:v>
                </c:pt>
                <c:pt idx="4336">
                  <c:v>15</c:v>
                </c:pt>
                <c:pt idx="4337">
                  <c:v>15</c:v>
                </c:pt>
                <c:pt idx="4338">
                  <c:v>15</c:v>
                </c:pt>
                <c:pt idx="4339">
                  <c:v>15</c:v>
                </c:pt>
                <c:pt idx="4340">
                  <c:v>15</c:v>
                </c:pt>
                <c:pt idx="4341">
                  <c:v>15</c:v>
                </c:pt>
                <c:pt idx="4342">
                  <c:v>15</c:v>
                </c:pt>
                <c:pt idx="4343">
                  <c:v>15</c:v>
                </c:pt>
                <c:pt idx="4344">
                  <c:v>15</c:v>
                </c:pt>
                <c:pt idx="4345">
                  <c:v>15</c:v>
                </c:pt>
                <c:pt idx="4346">
                  <c:v>14</c:v>
                </c:pt>
                <c:pt idx="4347">
                  <c:v>14</c:v>
                </c:pt>
                <c:pt idx="4348">
                  <c:v>14</c:v>
                </c:pt>
                <c:pt idx="4349">
                  <c:v>14</c:v>
                </c:pt>
                <c:pt idx="4350">
                  <c:v>14</c:v>
                </c:pt>
                <c:pt idx="4351">
                  <c:v>14</c:v>
                </c:pt>
                <c:pt idx="4352">
                  <c:v>14</c:v>
                </c:pt>
                <c:pt idx="4353">
                  <c:v>14</c:v>
                </c:pt>
                <c:pt idx="4354">
                  <c:v>14</c:v>
                </c:pt>
                <c:pt idx="4355">
                  <c:v>14</c:v>
                </c:pt>
                <c:pt idx="4356">
                  <c:v>14</c:v>
                </c:pt>
                <c:pt idx="4357">
                  <c:v>14</c:v>
                </c:pt>
                <c:pt idx="4358">
                  <c:v>14</c:v>
                </c:pt>
                <c:pt idx="4359">
                  <c:v>14</c:v>
                </c:pt>
                <c:pt idx="4360">
                  <c:v>14</c:v>
                </c:pt>
                <c:pt idx="4361">
                  <c:v>13</c:v>
                </c:pt>
                <c:pt idx="4362">
                  <c:v>13</c:v>
                </c:pt>
                <c:pt idx="4363">
                  <c:v>13</c:v>
                </c:pt>
                <c:pt idx="4364">
                  <c:v>13</c:v>
                </c:pt>
                <c:pt idx="4365">
                  <c:v>13</c:v>
                </c:pt>
                <c:pt idx="4366">
                  <c:v>13</c:v>
                </c:pt>
                <c:pt idx="4367">
                  <c:v>13</c:v>
                </c:pt>
                <c:pt idx="4368">
                  <c:v>13</c:v>
                </c:pt>
                <c:pt idx="4369">
                  <c:v>13</c:v>
                </c:pt>
                <c:pt idx="4370">
                  <c:v>13</c:v>
                </c:pt>
                <c:pt idx="4371">
                  <c:v>13</c:v>
                </c:pt>
                <c:pt idx="4372">
                  <c:v>13</c:v>
                </c:pt>
                <c:pt idx="4373">
                  <c:v>13</c:v>
                </c:pt>
                <c:pt idx="4374">
                  <c:v>13</c:v>
                </c:pt>
                <c:pt idx="4375">
                  <c:v>12</c:v>
                </c:pt>
                <c:pt idx="4376">
                  <c:v>12</c:v>
                </c:pt>
                <c:pt idx="4377">
                  <c:v>12</c:v>
                </c:pt>
                <c:pt idx="4378">
                  <c:v>12</c:v>
                </c:pt>
                <c:pt idx="4379">
                  <c:v>12</c:v>
                </c:pt>
                <c:pt idx="4380">
                  <c:v>12</c:v>
                </c:pt>
                <c:pt idx="4381">
                  <c:v>12</c:v>
                </c:pt>
                <c:pt idx="4382">
                  <c:v>12</c:v>
                </c:pt>
                <c:pt idx="4383">
                  <c:v>12</c:v>
                </c:pt>
                <c:pt idx="4384">
                  <c:v>12</c:v>
                </c:pt>
                <c:pt idx="4385">
                  <c:v>12</c:v>
                </c:pt>
                <c:pt idx="4386">
                  <c:v>12</c:v>
                </c:pt>
                <c:pt idx="4387">
                  <c:v>12</c:v>
                </c:pt>
                <c:pt idx="4388">
                  <c:v>12</c:v>
                </c:pt>
                <c:pt idx="4389">
                  <c:v>12</c:v>
                </c:pt>
                <c:pt idx="4390">
                  <c:v>11</c:v>
                </c:pt>
                <c:pt idx="4391">
                  <c:v>11</c:v>
                </c:pt>
                <c:pt idx="4392">
                  <c:v>11</c:v>
                </c:pt>
                <c:pt idx="4393">
                  <c:v>11</c:v>
                </c:pt>
                <c:pt idx="4394">
                  <c:v>11</c:v>
                </c:pt>
                <c:pt idx="4395">
                  <c:v>11</c:v>
                </c:pt>
                <c:pt idx="4396">
                  <c:v>11</c:v>
                </c:pt>
                <c:pt idx="4397">
                  <c:v>11</c:v>
                </c:pt>
                <c:pt idx="4398">
                  <c:v>11</c:v>
                </c:pt>
                <c:pt idx="4399">
                  <c:v>11</c:v>
                </c:pt>
                <c:pt idx="4400">
                  <c:v>11</c:v>
                </c:pt>
                <c:pt idx="4401">
                  <c:v>10</c:v>
                </c:pt>
                <c:pt idx="4402">
                  <c:v>10</c:v>
                </c:pt>
                <c:pt idx="4403">
                  <c:v>10</c:v>
                </c:pt>
                <c:pt idx="4404">
                  <c:v>10</c:v>
                </c:pt>
                <c:pt idx="4405">
                  <c:v>10</c:v>
                </c:pt>
                <c:pt idx="4406">
                  <c:v>10</c:v>
                </c:pt>
                <c:pt idx="4407">
                  <c:v>10</c:v>
                </c:pt>
                <c:pt idx="4408">
                  <c:v>10</c:v>
                </c:pt>
                <c:pt idx="4409">
                  <c:v>10</c:v>
                </c:pt>
                <c:pt idx="4410">
                  <c:v>10</c:v>
                </c:pt>
                <c:pt idx="4411">
                  <c:v>10</c:v>
                </c:pt>
                <c:pt idx="4412">
                  <c:v>10</c:v>
                </c:pt>
                <c:pt idx="4413">
                  <c:v>10</c:v>
                </c:pt>
                <c:pt idx="4414">
                  <c:v>10</c:v>
                </c:pt>
                <c:pt idx="4415">
                  <c:v>10</c:v>
                </c:pt>
                <c:pt idx="4416">
                  <c:v>10</c:v>
                </c:pt>
                <c:pt idx="4417">
                  <c:v>10</c:v>
                </c:pt>
                <c:pt idx="4418">
                  <c:v>10</c:v>
                </c:pt>
                <c:pt idx="4419">
                  <c:v>9</c:v>
                </c:pt>
                <c:pt idx="4420">
                  <c:v>9</c:v>
                </c:pt>
                <c:pt idx="4421">
                  <c:v>9</c:v>
                </c:pt>
                <c:pt idx="4422">
                  <c:v>9</c:v>
                </c:pt>
                <c:pt idx="4423">
                  <c:v>9</c:v>
                </c:pt>
                <c:pt idx="4424">
                  <c:v>9</c:v>
                </c:pt>
                <c:pt idx="4425">
                  <c:v>9</c:v>
                </c:pt>
                <c:pt idx="4426">
                  <c:v>9</c:v>
                </c:pt>
                <c:pt idx="4427">
                  <c:v>9</c:v>
                </c:pt>
                <c:pt idx="4428">
                  <c:v>9</c:v>
                </c:pt>
                <c:pt idx="4429">
                  <c:v>9</c:v>
                </c:pt>
                <c:pt idx="4430">
                  <c:v>9</c:v>
                </c:pt>
                <c:pt idx="4431">
                  <c:v>9</c:v>
                </c:pt>
                <c:pt idx="4432">
                  <c:v>9</c:v>
                </c:pt>
                <c:pt idx="4433">
                  <c:v>8</c:v>
                </c:pt>
                <c:pt idx="4434">
                  <c:v>8</c:v>
                </c:pt>
                <c:pt idx="4435">
                  <c:v>8</c:v>
                </c:pt>
                <c:pt idx="4436">
                  <c:v>8</c:v>
                </c:pt>
                <c:pt idx="4437">
                  <c:v>8</c:v>
                </c:pt>
                <c:pt idx="4438">
                  <c:v>8</c:v>
                </c:pt>
                <c:pt idx="4439">
                  <c:v>8</c:v>
                </c:pt>
                <c:pt idx="4440">
                  <c:v>8</c:v>
                </c:pt>
                <c:pt idx="4441">
                  <c:v>8</c:v>
                </c:pt>
                <c:pt idx="4442">
                  <c:v>8</c:v>
                </c:pt>
                <c:pt idx="4443">
                  <c:v>8</c:v>
                </c:pt>
                <c:pt idx="4444">
                  <c:v>8</c:v>
                </c:pt>
                <c:pt idx="4445">
                  <c:v>8</c:v>
                </c:pt>
                <c:pt idx="4446">
                  <c:v>8</c:v>
                </c:pt>
                <c:pt idx="4447">
                  <c:v>8</c:v>
                </c:pt>
                <c:pt idx="4448">
                  <c:v>8</c:v>
                </c:pt>
                <c:pt idx="4449">
                  <c:v>7</c:v>
                </c:pt>
                <c:pt idx="4450">
                  <c:v>7</c:v>
                </c:pt>
                <c:pt idx="4451">
                  <c:v>7</c:v>
                </c:pt>
                <c:pt idx="4452">
                  <c:v>7</c:v>
                </c:pt>
                <c:pt idx="4453">
                  <c:v>7</c:v>
                </c:pt>
                <c:pt idx="4454">
                  <c:v>7</c:v>
                </c:pt>
                <c:pt idx="4455">
                  <c:v>7</c:v>
                </c:pt>
                <c:pt idx="4456">
                  <c:v>7</c:v>
                </c:pt>
                <c:pt idx="4457">
                  <c:v>7</c:v>
                </c:pt>
                <c:pt idx="4458">
                  <c:v>7</c:v>
                </c:pt>
                <c:pt idx="4459">
                  <c:v>7</c:v>
                </c:pt>
                <c:pt idx="4460">
                  <c:v>7</c:v>
                </c:pt>
                <c:pt idx="4461">
                  <c:v>6</c:v>
                </c:pt>
                <c:pt idx="4462">
                  <c:v>6</c:v>
                </c:pt>
                <c:pt idx="4463">
                  <c:v>6</c:v>
                </c:pt>
                <c:pt idx="4464">
                  <c:v>6</c:v>
                </c:pt>
                <c:pt idx="4465">
                  <c:v>6</c:v>
                </c:pt>
                <c:pt idx="4466">
                  <c:v>6</c:v>
                </c:pt>
                <c:pt idx="4467">
                  <c:v>6</c:v>
                </c:pt>
                <c:pt idx="4468">
                  <c:v>6</c:v>
                </c:pt>
                <c:pt idx="4469">
                  <c:v>6</c:v>
                </c:pt>
                <c:pt idx="4470">
                  <c:v>6</c:v>
                </c:pt>
                <c:pt idx="4471">
                  <c:v>6</c:v>
                </c:pt>
                <c:pt idx="4472">
                  <c:v>6</c:v>
                </c:pt>
                <c:pt idx="4473">
                  <c:v>6</c:v>
                </c:pt>
                <c:pt idx="4474">
                  <c:v>6</c:v>
                </c:pt>
                <c:pt idx="4475">
                  <c:v>6</c:v>
                </c:pt>
                <c:pt idx="4476">
                  <c:v>6</c:v>
                </c:pt>
                <c:pt idx="4477">
                  <c:v>5</c:v>
                </c:pt>
                <c:pt idx="4478">
                  <c:v>5</c:v>
                </c:pt>
                <c:pt idx="4479">
                  <c:v>5</c:v>
                </c:pt>
                <c:pt idx="4480">
                  <c:v>5</c:v>
                </c:pt>
                <c:pt idx="4481">
                  <c:v>5</c:v>
                </c:pt>
                <c:pt idx="4482">
                  <c:v>5</c:v>
                </c:pt>
                <c:pt idx="4483">
                  <c:v>5</c:v>
                </c:pt>
                <c:pt idx="4484">
                  <c:v>5</c:v>
                </c:pt>
                <c:pt idx="4485">
                  <c:v>5</c:v>
                </c:pt>
                <c:pt idx="4486">
                  <c:v>5</c:v>
                </c:pt>
                <c:pt idx="4487">
                  <c:v>5</c:v>
                </c:pt>
                <c:pt idx="4488">
                  <c:v>5</c:v>
                </c:pt>
                <c:pt idx="4489">
                  <c:v>5</c:v>
                </c:pt>
                <c:pt idx="4490">
                  <c:v>5</c:v>
                </c:pt>
                <c:pt idx="4491">
                  <c:v>5</c:v>
                </c:pt>
                <c:pt idx="4492">
                  <c:v>5</c:v>
                </c:pt>
                <c:pt idx="4493">
                  <c:v>5</c:v>
                </c:pt>
                <c:pt idx="4494">
                  <c:v>5</c:v>
                </c:pt>
                <c:pt idx="4495">
                  <c:v>5</c:v>
                </c:pt>
                <c:pt idx="4496">
                  <c:v>5</c:v>
                </c:pt>
                <c:pt idx="4497">
                  <c:v>5</c:v>
                </c:pt>
                <c:pt idx="4498">
                  <c:v>5</c:v>
                </c:pt>
                <c:pt idx="4499">
                  <c:v>4</c:v>
                </c:pt>
                <c:pt idx="4500">
                  <c:v>4</c:v>
                </c:pt>
                <c:pt idx="4501">
                  <c:v>4</c:v>
                </c:pt>
                <c:pt idx="4502">
                  <c:v>4</c:v>
                </c:pt>
                <c:pt idx="4503">
                  <c:v>4</c:v>
                </c:pt>
                <c:pt idx="4504">
                  <c:v>4</c:v>
                </c:pt>
                <c:pt idx="4505">
                  <c:v>4</c:v>
                </c:pt>
                <c:pt idx="4506">
                  <c:v>4</c:v>
                </c:pt>
                <c:pt idx="4507">
                  <c:v>4</c:v>
                </c:pt>
                <c:pt idx="4508">
                  <c:v>4</c:v>
                </c:pt>
                <c:pt idx="4509">
                  <c:v>4</c:v>
                </c:pt>
                <c:pt idx="4510">
                  <c:v>4</c:v>
                </c:pt>
                <c:pt idx="4511">
                  <c:v>4</c:v>
                </c:pt>
                <c:pt idx="4512">
                  <c:v>4</c:v>
                </c:pt>
                <c:pt idx="4513">
                  <c:v>4</c:v>
                </c:pt>
                <c:pt idx="4514">
                  <c:v>4</c:v>
                </c:pt>
                <c:pt idx="4515">
                  <c:v>4</c:v>
                </c:pt>
                <c:pt idx="4516">
                  <c:v>4</c:v>
                </c:pt>
                <c:pt idx="4517">
                  <c:v>4</c:v>
                </c:pt>
                <c:pt idx="4518">
                  <c:v>4</c:v>
                </c:pt>
                <c:pt idx="4519">
                  <c:v>4</c:v>
                </c:pt>
                <c:pt idx="4520">
                  <c:v>4</c:v>
                </c:pt>
                <c:pt idx="4521">
                  <c:v>4</c:v>
                </c:pt>
                <c:pt idx="4522">
                  <c:v>3</c:v>
                </c:pt>
                <c:pt idx="4523">
                  <c:v>3</c:v>
                </c:pt>
                <c:pt idx="4524">
                  <c:v>3</c:v>
                </c:pt>
                <c:pt idx="4525">
                  <c:v>3</c:v>
                </c:pt>
                <c:pt idx="4526">
                  <c:v>3</c:v>
                </c:pt>
                <c:pt idx="4527">
                  <c:v>3</c:v>
                </c:pt>
                <c:pt idx="4528">
                  <c:v>3</c:v>
                </c:pt>
                <c:pt idx="4529">
                  <c:v>3</c:v>
                </c:pt>
                <c:pt idx="4530">
                  <c:v>3</c:v>
                </c:pt>
                <c:pt idx="4531">
                  <c:v>3</c:v>
                </c:pt>
                <c:pt idx="4532">
                  <c:v>3</c:v>
                </c:pt>
                <c:pt idx="4533">
                  <c:v>3</c:v>
                </c:pt>
                <c:pt idx="4534">
                  <c:v>3</c:v>
                </c:pt>
                <c:pt idx="4535">
                  <c:v>3</c:v>
                </c:pt>
                <c:pt idx="4536">
                  <c:v>3</c:v>
                </c:pt>
                <c:pt idx="4537">
                  <c:v>3</c:v>
                </c:pt>
                <c:pt idx="4538">
                  <c:v>3</c:v>
                </c:pt>
                <c:pt idx="4539">
                  <c:v>3</c:v>
                </c:pt>
                <c:pt idx="4540">
                  <c:v>3</c:v>
                </c:pt>
                <c:pt idx="4541">
                  <c:v>3</c:v>
                </c:pt>
                <c:pt idx="4542">
                  <c:v>3</c:v>
                </c:pt>
                <c:pt idx="4543">
                  <c:v>3</c:v>
                </c:pt>
                <c:pt idx="4544">
                  <c:v>3</c:v>
                </c:pt>
                <c:pt idx="4545">
                  <c:v>2</c:v>
                </c:pt>
                <c:pt idx="4546">
                  <c:v>2</c:v>
                </c:pt>
                <c:pt idx="4547">
                  <c:v>2</c:v>
                </c:pt>
                <c:pt idx="4548">
                  <c:v>2</c:v>
                </c:pt>
                <c:pt idx="4549">
                  <c:v>2</c:v>
                </c:pt>
                <c:pt idx="4550">
                  <c:v>2</c:v>
                </c:pt>
                <c:pt idx="4551">
                  <c:v>2</c:v>
                </c:pt>
                <c:pt idx="4552">
                  <c:v>2</c:v>
                </c:pt>
                <c:pt idx="4553">
                  <c:v>2</c:v>
                </c:pt>
                <c:pt idx="4554">
                  <c:v>2</c:v>
                </c:pt>
                <c:pt idx="4555">
                  <c:v>2</c:v>
                </c:pt>
                <c:pt idx="4556">
                  <c:v>2</c:v>
                </c:pt>
                <c:pt idx="4557">
                  <c:v>2</c:v>
                </c:pt>
                <c:pt idx="4558">
                  <c:v>2</c:v>
                </c:pt>
                <c:pt idx="4559">
                  <c:v>2</c:v>
                </c:pt>
                <c:pt idx="4560">
                  <c:v>2</c:v>
                </c:pt>
                <c:pt idx="4561">
                  <c:v>2</c:v>
                </c:pt>
                <c:pt idx="4562">
                  <c:v>2</c:v>
                </c:pt>
                <c:pt idx="4563">
                  <c:v>2</c:v>
                </c:pt>
                <c:pt idx="4564">
                  <c:v>2</c:v>
                </c:pt>
                <c:pt idx="4565">
                  <c:v>2</c:v>
                </c:pt>
                <c:pt idx="4566">
                  <c:v>2</c:v>
                </c:pt>
                <c:pt idx="4567">
                  <c:v>2</c:v>
                </c:pt>
                <c:pt idx="4568">
                  <c:v>2</c:v>
                </c:pt>
                <c:pt idx="4569">
                  <c:v>2</c:v>
                </c:pt>
                <c:pt idx="4570">
                  <c:v>2</c:v>
                </c:pt>
                <c:pt idx="4571">
                  <c:v>2</c:v>
                </c:pt>
                <c:pt idx="4572">
                  <c:v>2</c:v>
                </c:pt>
                <c:pt idx="4573">
                  <c:v>2</c:v>
                </c:pt>
                <c:pt idx="4574">
                  <c:v>1</c:v>
                </c:pt>
                <c:pt idx="4575">
                  <c:v>1</c:v>
                </c:pt>
                <c:pt idx="4576">
                  <c:v>1</c:v>
                </c:pt>
                <c:pt idx="4577">
                  <c:v>1</c:v>
                </c:pt>
                <c:pt idx="4578">
                  <c:v>1</c:v>
                </c:pt>
                <c:pt idx="4579">
                  <c:v>1</c:v>
                </c:pt>
                <c:pt idx="4580">
                  <c:v>1</c:v>
                </c:pt>
                <c:pt idx="4581">
                  <c:v>1</c:v>
                </c:pt>
                <c:pt idx="4582">
                  <c:v>1</c:v>
                </c:pt>
                <c:pt idx="4583">
                  <c:v>1</c:v>
                </c:pt>
                <c:pt idx="4584">
                  <c:v>1</c:v>
                </c:pt>
                <c:pt idx="4585">
                  <c:v>1</c:v>
                </c:pt>
                <c:pt idx="4586">
                  <c:v>1</c:v>
                </c:pt>
                <c:pt idx="4587">
                  <c:v>1</c:v>
                </c:pt>
                <c:pt idx="4588">
                  <c:v>1</c:v>
                </c:pt>
                <c:pt idx="4589">
                  <c:v>1</c:v>
                </c:pt>
                <c:pt idx="4590">
                  <c:v>1</c:v>
                </c:pt>
                <c:pt idx="4591">
                  <c:v>1</c:v>
                </c:pt>
                <c:pt idx="4592">
                  <c:v>1</c:v>
                </c:pt>
                <c:pt idx="4593">
                  <c:v>1</c:v>
                </c:pt>
                <c:pt idx="4594">
                  <c:v>1</c:v>
                </c:pt>
                <c:pt idx="4595">
                  <c:v>1</c:v>
                </c:pt>
                <c:pt idx="4596">
                  <c:v>1</c:v>
                </c:pt>
                <c:pt idx="4597">
                  <c:v>1</c:v>
                </c:pt>
                <c:pt idx="4598">
                  <c:v>1</c:v>
                </c:pt>
                <c:pt idx="4599">
                  <c:v>1</c:v>
                </c:pt>
                <c:pt idx="4600">
                  <c:v>1</c:v>
                </c:pt>
                <c:pt idx="4601">
                  <c:v>1</c:v>
                </c:pt>
                <c:pt idx="4602">
                  <c:v>1</c:v>
                </c:pt>
                <c:pt idx="4603">
                  <c:v>1</c:v>
                </c:pt>
                <c:pt idx="4604">
                  <c:v>1</c:v>
                </c:pt>
                <c:pt idx="4605">
                  <c:v>1</c:v>
                </c:pt>
                <c:pt idx="4606">
                  <c:v>1</c:v>
                </c:pt>
                <c:pt idx="4607">
                  <c:v>1</c:v>
                </c:pt>
                <c:pt idx="4608">
                  <c:v>1</c:v>
                </c:pt>
                <c:pt idx="4609">
                  <c:v>1</c:v>
                </c:pt>
                <c:pt idx="4610">
                  <c:v>1</c:v>
                </c:pt>
                <c:pt idx="4611">
                  <c:v>1</c:v>
                </c:pt>
                <c:pt idx="4612">
                  <c:v>1</c:v>
                </c:pt>
                <c:pt idx="4613">
                  <c:v>1</c:v>
                </c:pt>
                <c:pt idx="4614">
                  <c:v>1</c:v>
                </c:pt>
                <c:pt idx="4615">
                  <c:v>1</c:v>
                </c:pt>
                <c:pt idx="4616">
                  <c:v>1</c:v>
                </c:pt>
                <c:pt idx="4617">
                  <c:v>1</c:v>
                </c:pt>
                <c:pt idx="4618">
                  <c:v>1</c:v>
                </c:pt>
                <c:pt idx="4619">
                  <c:v>1</c:v>
                </c:pt>
                <c:pt idx="4620">
                  <c:v>1</c:v>
                </c:pt>
                <c:pt idx="4621">
                  <c:v>1</c:v>
                </c:pt>
                <c:pt idx="4622">
                  <c:v>1</c:v>
                </c:pt>
                <c:pt idx="4623">
                  <c:v>1</c:v>
                </c:pt>
                <c:pt idx="4624">
                  <c:v>1</c:v>
                </c:pt>
                <c:pt idx="4625">
                  <c:v>1</c:v>
                </c:pt>
                <c:pt idx="4626">
                  <c:v>1</c:v>
                </c:pt>
                <c:pt idx="4627">
                  <c:v>1</c:v>
                </c:pt>
                <c:pt idx="4628">
                  <c:v>1</c:v>
                </c:pt>
                <c:pt idx="4629">
                  <c:v>1</c:v>
                </c:pt>
                <c:pt idx="4630">
                  <c:v>1</c:v>
                </c:pt>
                <c:pt idx="4631">
                  <c:v>1</c:v>
                </c:pt>
                <c:pt idx="4632">
                  <c:v>1</c:v>
                </c:pt>
                <c:pt idx="4633">
                  <c:v>1</c:v>
                </c:pt>
                <c:pt idx="4634">
                  <c:v>1</c:v>
                </c:pt>
              </c:numCache>
            </c:numRef>
          </c:xVal>
          <c:yVal>
            <c:numRef>
              <c:f>'CSDs sub 5000'!$F$2:$F$4636</c:f>
              <c:numCache>
                <c:formatCode>0.0%</c:formatCode>
                <c:ptCount val="4635"/>
                <c:pt idx="0">
                  <c:v>0.74400000000000865</c:v>
                </c:pt>
                <c:pt idx="1">
                  <c:v>0.69200000000000506</c:v>
                </c:pt>
                <c:pt idx="2">
                  <c:v>0.73600000000000265</c:v>
                </c:pt>
                <c:pt idx="3">
                  <c:v>0.88900000000000334</c:v>
                </c:pt>
                <c:pt idx="4">
                  <c:v>0.74200000000000765</c:v>
                </c:pt>
                <c:pt idx="5">
                  <c:v>0.65500000000001368</c:v>
                </c:pt>
                <c:pt idx="6">
                  <c:v>0.72700000000000264</c:v>
                </c:pt>
                <c:pt idx="7">
                  <c:v>0.77000000000000923</c:v>
                </c:pt>
                <c:pt idx="8">
                  <c:v>0.57000000000000162</c:v>
                </c:pt>
                <c:pt idx="9">
                  <c:v>0.77300000000000924</c:v>
                </c:pt>
                <c:pt idx="10">
                  <c:v>0.68400000000000394</c:v>
                </c:pt>
                <c:pt idx="11">
                  <c:v>0.64500000000001256</c:v>
                </c:pt>
                <c:pt idx="12">
                  <c:v>0.58800000000000163</c:v>
                </c:pt>
                <c:pt idx="13">
                  <c:v>0.76200000000001256</c:v>
                </c:pt>
                <c:pt idx="14">
                  <c:v>0.77100000000000923</c:v>
                </c:pt>
                <c:pt idx="15">
                  <c:v>0.85400000000000265</c:v>
                </c:pt>
                <c:pt idx="16">
                  <c:v>0.74300000000000865</c:v>
                </c:pt>
                <c:pt idx="17">
                  <c:v>0.64800000000001257</c:v>
                </c:pt>
                <c:pt idx="18">
                  <c:v>0.86700000000000765</c:v>
                </c:pt>
                <c:pt idx="19">
                  <c:v>0.77300000000000924</c:v>
                </c:pt>
                <c:pt idx="20">
                  <c:v>0.57800000000000262</c:v>
                </c:pt>
                <c:pt idx="21">
                  <c:v>0.79</c:v>
                </c:pt>
                <c:pt idx="22">
                  <c:v>0.73400000000000265</c:v>
                </c:pt>
                <c:pt idx="23">
                  <c:v>0.57200000000000162</c:v>
                </c:pt>
                <c:pt idx="24">
                  <c:v>0.79700000000000004</c:v>
                </c:pt>
                <c:pt idx="25">
                  <c:v>0.59300000000000164</c:v>
                </c:pt>
                <c:pt idx="26">
                  <c:v>0.72100000000000264</c:v>
                </c:pt>
                <c:pt idx="27">
                  <c:v>0.76600000000001256</c:v>
                </c:pt>
                <c:pt idx="28">
                  <c:v>0.60500000000000265</c:v>
                </c:pt>
                <c:pt idx="29">
                  <c:v>0.77700000000000924</c:v>
                </c:pt>
                <c:pt idx="30">
                  <c:v>0.76300000000001256</c:v>
                </c:pt>
                <c:pt idx="31">
                  <c:v>0.65200000000001268</c:v>
                </c:pt>
                <c:pt idx="32">
                  <c:v>0.59000000000000163</c:v>
                </c:pt>
                <c:pt idx="33">
                  <c:v>0.73900000000000365</c:v>
                </c:pt>
                <c:pt idx="34">
                  <c:v>0.75900000000001244</c:v>
                </c:pt>
                <c:pt idx="35">
                  <c:v>0.75100000000001121</c:v>
                </c:pt>
                <c:pt idx="36">
                  <c:v>0.83700000000000263</c:v>
                </c:pt>
                <c:pt idx="37">
                  <c:v>0.84200000000000264</c:v>
                </c:pt>
                <c:pt idx="38">
                  <c:v>0.84500000000000264</c:v>
                </c:pt>
                <c:pt idx="39">
                  <c:v>0.76600000000001256</c:v>
                </c:pt>
                <c:pt idx="40">
                  <c:v>0.77000000000000923</c:v>
                </c:pt>
                <c:pt idx="41">
                  <c:v>0.79500000000000004</c:v>
                </c:pt>
                <c:pt idx="42">
                  <c:v>0.83400000000000263</c:v>
                </c:pt>
                <c:pt idx="43">
                  <c:v>0.76600000000001256</c:v>
                </c:pt>
                <c:pt idx="44">
                  <c:v>0.82500000000000262</c:v>
                </c:pt>
                <c:pt idx="45">
                  <c:v>0.85900000000000265</c:v>
                </c:pt>
                <c:pt idx="46">
                  <c:v>0.77200000000000923</c:v>
                </c:pt>
                <c:pt idx="47">
                  <c:v>0.69200000000000506</c:v>
                </c:pt>
                <c:pt idx="48">
                  <c:v>0.59700000000000164</c:v>
                </c:pt>
                <c:pt idx="49">
                  <c:v>0.67600000000001415</c:v>
                </c:pt>
                <c:pt idx="50">
                  <c:v>0.77500000000000924</c:v>
                </c:pt>
                <c:pt idx="51">
                  <c:v>0.74900000000001121</c:v>
                </c:pt>
                <c:pt idx="52">
                  <c:v>0.73100000000000265</c:v>
                </c:pt>
                <c:pt idx="53">
                  <c:v>0.75800000000001233</c:v>
                </c:pt>
                <c:pt idx="54">
                  <c:v>0.67800000000001415</c:v>
                </c:pt>
                <c:pt idx="55">
                  <c:v>0.78300000000000003</c:v>
                </c:pt>
                <c:pt idx="56">
                  <c:v>0.74000000000000465</c:v>
                </c:pt>
                <c:pt idx="57">
                  <c:v>0.57900000000000262</c:v>
                </c:pt>
                <c:pt idx="58">
                  <c:v>0.81900000000000162</c:v>
                </c:pt>
                <c:pt idx="59">
                  <c:v>0.77900000000000924</c:v>
                </c:pt>
                <c:pt idx="60">
                  <c:v>0.63000000000001222</c:v>
                </c:pt>
                <c:pt idx="61">
                  <c:v>0.70100000000000262</c:v>
                </c:pt>
                <c:pt idx="62">
                  <c:v>0.81700000000000161</c:v>
                </c:pt>
                <c:pt idx="63">
                  <c:v>0.73600000000000265</c:v>
                </c:pt>
                <c:pt idx="64">
                  <c:v>0.73000000000000265</c:v>
                </c:pt>
                <c:pt idx="65">
                  <c:v>0.64900000000001268</c:v>
                </c:pt>
                <c:pt idx="66">
                  <c:v>0.62400000000001121</c:v>
                </c:pt>
                <c:pt idx="67">
                  <c:v>0.60400000000000265</c:v>
                </c:pt>
                <c:pt idx="68">
                  <c:v>0.84800000000000264</c:v>
                </c:pt>
                <c:pt idx="69">
                  <c:v>0.77500000000000924</c:v>
                </c:pt>
                <c:pt idx="70">
                  <c:v>0.55500000000000005</c:v>
                </c:pt>
                <c:pt idx="71">
                  <c:v>0.58200000000000163</c:v>
                </c:pt>
                <c:pt idx="72">
                  <c:v>0.83000000000000262</c:v>
                </c:pt>
                <c:pt idx="73">
                  <c:v>0.66700000000001414</c:v>
                </c:pt>
                <c:pt idx="74">
                  <c:v>0.66400000000001413</c:v>
                </c:pt>
                <c:pt idx="75">
                  <c:v>0.66700000000001414</c:v>
                </c:pt>
                <c:pt idx="76">
                  <c:v>0.74400000000000865</c:v>
                </c:pt>
                <c:pt idx="77">
                  <c:v>0.69600000000000506</c:v>
                </c:pt>
                <c:pt idx="78">
                  <c:v>0.82100000000000162</c:v>
                </c:pt>
                <c:pt idx="79">
                  <c:v>0.78700000000000003</c:v>
                </c:pt>
                <c:pt idx="80">
                  <c:v>0.62900000000001222</c:v>
                </c:pt>
                <c:pt idx="81">
                  <c:v>0.87300000000001121</c:v>
                </c:pt>
                <c:pt idx="82">
                  <c:v>0.73800000000000365</c:v>
                </c:pt>
                <c:pt idx="83">
                  <c:v>0.69400000000000506</c:v>
                </c:pt>
                <c:pt idx="84">
                  <c:v>0.67400000000001414</c:v>
                </c:pt>
                <c:pt idx="85">
                  <c:v>0.67200000000001414</c:v>
                </c:pt>
                <c:pt idx="86">
                  <c:v>0.83600000000000263</c:v>
                </c:pt>
                <c:pt idx="87">
                  <c:v>0.55700000000000005</c:v>
                </c:pt>
                <c:pt idx="88">
                  <c:v>0.69300000000000506</c:v>
                </c:pt>
                <c:pt idx="89">
                  <c:v>0.52500000000000002</c:v>
                </c:pt>
                <c:pt idx="90">
                  <c:v>0.73300000000000265</c:v>
                </c:pt>
                <c:pt idx="91">
                  <c:v>0.66100000000001402</c:v>
                </c:pt>
                <c:pt idx="92">
                  <c:v>0.83200000000000263</c:v>
                </c:pt>
                <c:pt idx="93">
                  <c:v>0.89100000000000346</c:v>
                </c:pt>
                <c:pt idx="94">
                  <c:v>0.69800000000000506</c:v>
                </c:pt>
                <c:pt idx="95">
                  <c:v>0.67000000000001414</c:v>
                </c:pt>
                <c:pt idx="96">
                  <c:v>0.81100000000000005</c:v>
                </c:pt>
                <c:pt idx="97">
                  <c:v>0.87500000000001121</c:v>
                </c:pt>
                <c:pt idx="98">
                  <c:v>0.57400000000000162</c:v>
                </c:pt>
                <c:pt idx="99">
                  <c:v>0.72400000000000264</c:v>
                </c:pt>
                <c:pt idx="100">
                  <c:v>0.73000000000000265</c:v>
                </c:pt>
                <c:pt idx="101">
                  <c:v>0.66900000000001414</c:v>
                </c:pt>
                <c:pt idx="102">
                  <c:v>0.63600000000001256</c:v>
                </c:pt>
                <c:pt idx="103">
                  <c:v>0.56900000000000162</c:v>
                </c:pt>
                <c:pt idx="104">
                  <c:v>0.55300000000000005</c:v>
                </c:pt>
                <c:pt idx="105">
                  <c:v>0.82000000000000262</c:v>
                </c:pt>
                <c:pt idx="106">
                  <c:v>0.79400000000000004</c:v>
                </c:pt>
                <c:pt idx="107">
                  <c:v>0.65300000000001268</c:v>
                </c:pt>
                <c:pt idx="108">
                  <c:v>0.76500000000001256</c:v>
                </c:pt>
                <c:pt idx="109">
                  <c:v>0.59900000000000164</c:v>
                </c:pt>
                <c:pt idx="110">
                  <c:v>0.63400000000001244</c:v>
                </c:pt>
                <c:pt idx="111">
                  <c:v>0.85800000000000265</c:v>
                </c:pt>
                <c:pt idx="112">
                  <c:v>0.75100000000001121</c:v>
                </c:pt>
                <c:pt idx="113">
                  <c:v>0.74500000000000965</c:v>
                </c:pt>
                <c:pt idx="114">
                  <c:v>0.69100000000000505</c:v>
                </c:pt>
                <c:pt idx="115">
                  <c:v>0.70300000000000262</c:v>
                </c:pt>
                <c:pt idx="116">
                  <c:v>0.79100000000000004</c:v>
                </c:pt>
                <c:pt idx="117">
                  <c:v>0.81300000000000161</c:v>
                </c:pt>
                <c:pt idx="118">
                  <c:v>0.87600000000001121</c:v>
                </c:pt>
                <c:pt idx="119">
                  <c:v>0.71400000000000263</c:v>
                </c:pt>
                <c:pt idx="120">
                  <c:v>0.64200000000001256</c:v>
                </c:pt>
                <c:pt idx="121">
                  <c:v>0.81400000000000161</c:v>
                </c:pt>
                <c:pt idx="122">
                  <c:v>0.69200000000000506</c:v>
                </c:pt>
                <c:pt idx="123">
                  <c:v>0.67700000000001415</c:v>
                </c:pt>
                <c:pt idx="124">
                  <c:v>0.81</c:v>
                </c:pt>
                <c:pt idx="125">
                  <c:v>0.87100000000001065</c:v>
                </c:pt>
                <c:pt idx="126">
                  <c:v>0.52200000000000002</c:v>
                </c:pt>
                <c:pt idx="127">
                  <c:v>0.73100000000000265</c:v>
                </c:pt>
                <c:pt idx="128">
                  <c:v>0.67800000000001415</c:v>
                </c:pt>
                <c:pt idx="129">
                  <c:v>0.75800000000001233</c:v>
                </c:pt>
                <c:pt idx="130">
                  <c:v>0.75300000000001122</c:v>
                </c:pt>
                <c:pt idx="131">
                  <c:v>0.74000000000000465</c:v>
                </c:pt>
                <c:pt idx="132">
                  <c:v>0.67600000000001415</c:v>
                </c:pt>
                <c:pt idx="133">
                  <c:v>0.80700000000000005</c:v>
                </c:pt>
                <c:pt idx="134">
                  <c:v>0.74900000000001121</c:v>
                </c:pt>
                <c:pt idx="135">
                  <c:v>0.77100000000000923</c:v>
                </c:pt>
                <c:pt idx="136">
                  <c:v>0.60400000000000265</c:v>
                </c:pt>
                <c:pt idx="137">
                  <c:v>0.78400000000000003</c:v>
                </c:pt>
                <c:pt idx="138">
                  <c:v>0.8</c:v>
                </c:pt>
                <c:pt idx="139">
                  <c:v>0.75800000000001233</c:v>
                </c:pt>
                <c:pt idx="140">
                  <c:v>0.66100000000001402</c:v>
                </c:pt>
                <c:pt idx="141">
                  <c:v>0.72600000000000264</c:v>
                </c:pt>
                <c:pt idx="142">
                  <c:v>0.75000000000001121</c:v>
                </c:pt>
                <c:pt idx="143">
                  <c:v>0.87600000000001121</c:v>
                </c:pt>
                <c:pt idx="144">
                  <c:v>0.75800000000001233</c:v>
                </c:pt>
                <c:pt idx="145">
                  <c:v>0.78</c:v>
                </c:pt>
                <c:pt idx="146">
                  <c:v>0.83900000000000263</c:v>
                </c:pt>
                <c:pt idx="147">
                  <c:v>0.77000000000000923</c:v>
                </c:pt>
                <c:pt idx="148">
                  <c:v>0.82300000000000162</c:v>
                </c:pt>
                <c:pt idx="149">
                  <c:v>0.71400000000000263</c:v>
                </c:pt>
                <c:pt idx="150">
                  <c:v>0.69000000000000594</c:v>
                </c:pt>
                <c:pt idx="151">
                  <c:v>0.91900000000000004</c:v>
                </c:pt>
                <c:pt idx="152">
                  <c:v>0.61500000000000465</c:v>
                </c:pt>
                <c:pt idx="153">
                  <c:v>0.73600000000000265</c:v>
                </c:pt>
                <c:pt idx="154">
                  <c:v>0.81800000000000161</c:v>
                </c:pt>
                <c:pt idx="155">
                  <c:v>0.82500000000000262</c:v>
                </c:pt>
                <c:pt idx="156">
                  <c:v>0.74900000000001121</c:v>
                </c:pt>
                <c:pt idx="157">
                  <c:v>0.69300000000000506</c:v>
                </c:pt>
                <c:pt idx="158">
                  <c:v>0.73500000000000265</c:v>
                </c:pt>
                <c:pt idx="159">
                  <c:v>0.67600000000001415</c:v>
                </c:pt>
                <c:pt idx="160">
                  <c:v>0.78700000000000003</c:v>
                </c:pt>
                <c:pt idx="161">
                  <c:v>0.89400000000000346</c:v>
                </c:pt>
                <c:pt idx="162">
                  <c:v>0.81</c:v>
                </c:pt>
                <c:pt idx="163">
                  <c:v>0.58100000000000163</c:v>
                </c:pt>
                <c:pt idx="164">
                  <c:v>0.54900000000000004</c:v>
                </c:pt>
                <c:pt idx="165">
                  <c:v>0.69300000000000506</c:v>
                </c:pt>
                <c:pt idx="166">
                  <c:v>0.77800000000000924</c:v>
                </c:pt>
                <c:pt idx="167">
                  <c:v>0.71900000000000264</c:v>
                </c:pt>
                <c:pt idx="168">
                  <c:v>0.70700000000000263</c:v>
                </c:pt>
                <c:pt idx="169">
                  <c:v>0.74900000000001121</c:v>
                </c:pt>
                <c:pt idx="170">
                  <c:v>0.58400000000000163</c:v>
                </c:pt>
                <c:pt idx="171">
                  <c:v>0.63700000000001256</c:v>
                </c:pt>
                <c:pt idx="172">
                  <c:v>0.70400000000000262</c:v>
                </c:pt>
                <c:pt idx="173">
                  <c:v>0.87200000000001121</c:v>
                </c:pt>
                <c:pt idx="174">
                  <c:v>0.59000000000000163</c:v>
                </c:pt>
                <c:pt idx="175">
                  <c:v>0.75200000000001122</c:v>
                </c:pt>
                <c:pt idx="176">
                  <c:v>0.78400000000000003</c:v>
                </c:pt>
                <c:pt idx="177">
                  <c:v>0.59200000000000164</c:v>
                </c:pt>
                <c:pt idx="178">
                  <c:v>0.80100000000000005</c:v>
                </c:pt>
                <c:pt idx="179">
                  <c:v>0.64400000000001256</c:v>
                </c:pt>
                <c:pt idx="180">
                  <c:v>0.87300000000001121</c:v>
                </c:pt>
                <c:pt idx="181">
                  <c:v>0.74800000000001121</c:v>
                </c:pt>
                <c:pt idx="182">
                  <c:v>0.81400000000000161</c:v>
                </c:pt>
                <c:pt idx="183">
                  <c:v>0.62500000000001121</c:v>
                </c:pt>
                <c:pt idx="184">
                  <c:v>0.59200000000000164</c:v>
                </c:pt>
                <c:pt idx="185">
                  <c:v>0.82900000000000262</c:v>
                </c:pt>
                <c:pt idx="186">
                  <c:v>0.64300000000001256</c:v>
                </c:pt>
                <c:pt idx="187">
                  <c:v>0.58200000000000163</c:v>
                </c:pt>
                <c:pt idx="188">
                  <c:v>0.66200000000001413</c:v>
                </c:pt>
                <c:pt idx="189">
                  <c:v>0.73600000000000265</c:v>
                </c:pt>
                <c:pt idx="190">
                  <c:v>0.68200000000000394</c:v>
                </c:pt>
                <c:pt idx="191">
                  <c:v>0.69500000000000506</c:v>
                </c:pt>
                <c:pt idx="192">
                  <c:v>0.83700000000000263</c:v>
                </c:pt>
                <c:pt idx="193">
                  <c:v>0.52900000000000003</c:v>
                </c:pt>
                <c:pt idx="194">
                  <c:v>0.59700000000000164</c:v>
                </c:pt>
                <c:pt idx="195">
                  <c:v>0.78900000000000003</c:v>
                </c:pt>
                <c:pt idx="196">
                  <c:v>0.59500000000000164</c:v>
                </c:pt>
                <c:pt idx="197">
                  <c:v>0.66800000000001414</c:v>
                </c:pt>
                <c:pt idx="198">
                  <c:v>0.55200000000000005</c:v>
                </c:pt>
                <c:pt idx="199">
                  <c:v>0.78400000000000003</c:v>
                </c:pt>
                <c:pt idx="200">
                  <c:v>0.75400000000001222</c:v>
                </c:pt>
                <c:pt idx="201">
                  <c:v>0.54</c:v>
                </c:pt>
                <c:pt idx="202">
                  <c:v>0.71200000000000263</c:v>
                </c:pt>
                <c:pt idx="203">
                  <c:v>0.61400000000000365</c:v>
                </c:pt>
                <c:pt idx="204">
                  <c:v>0.74900000000001121</c:v>
                </c:pt>
                <c:pt idx="205">
                  <c:v>0.68600000000000394</c:v>
                </c:pt>
                <c:pt idx="206">
                  <c:v>0.63300000000001233</c:v>
                </c:pt>
                <c:pt idx="207">
                  <c:v>0.65700000000001368</c:v>
                </c:pt>
                <c:pt idx="208">
                  <c:v>0.71900000000000264</c:v>
                </c:pt>
                <c:pt idx="209">
                  <c:v>0.79500000000000004</c:v>
                </c:pt>
                <c:pt idx="210">
                  <c:v>0.77200000000000923</c:v>
                </c:pt>
                <c:pt idx="211">
                  <c:v>0.63800000000001256</c:v>
                </c:pt>
                <c:pt idx="212">
                  <c:v>0.67700000000001415</c:v>
                </c:pt>
                <c:pt idx="213">
                  <c:v>0.56800000000000161</c:v>
                </c:pt>
                <c:pt idx="214">
                  <c:v>0.78700000000000003</c:v>
                </c:pt>
                <c:pt idx="215">
                  <c:v>0.58700000000000163</c:v>
                </c:pt>
                <c:pt idx="216">
                  <c:v>0.78500000000000003</c:v>
                </c:pt>
                <c:pt idx="217">
                  <c:v>0.73600000000000265</c:v>
                </c:pt>
                <c:pt idx="218">
                  <c:v>0.70100000000000262</c:v>
                </c:pt>
                <c:pt idx="219">
                  <c:v>0.51100000000000001</c:v>
                </c:pt>
                <c:pt idx="220">
                  <c:v>0.85300000000000264</c:v>
                </c:pt>
                <c:pt idx="221">
                  <c:v>0.68000000000000393</c:v>
                </c:pt>
                <c:pt idx="222">
                  <c:v>0.66700000000001414</c:v>
                </c:pt>
                <c:pt idx="223">
                  <c:v>0.66800000000001414</c:v>
                </c:pt>
                <c:pt idx="224">
                  <c:v>0.68200000000000394</c:v>
                </c:pt>
                <c:pt idx="225">
                  <c:v>0.84400000000000264</c:v>
                </c:pt>
                <c:pt idx="226">
                  <c:v>0.69900000000000506</c:v>
                </c:pt>
                <c:pt idx="227">
                  <c:v>0.76900000000001256</c:v>
                </c:pt>
                <c:pt idx="228">
                  <c:v>0.65300000000001268</c:v>
                </c:pt>
                <c:pt idx="229">
                  <c:v>0.78100000000000003</c:v>
                </c:pt>
                <c:pt idx="230">
                  <c:v>0.70300000000000262</c:v>
                </c:pt>
                <c:pt idx="231">
                  <c:v>0.72800000000000264</c:v>
                </c:pt>
                <c:pt idx="232">
                  <c:v>0.79400000000000004</c:v>
                </c:pt>
                <c:pt idx="233">
                  <c:v>0.59300000000000164</c:v>
                </c:pt>
                <c:pt idx="234">
                  <c:v>0.71500000000000263</c:v>
                </c:pt>
                <c:pt idx="235">
                  <c:v>0.64500000000001256</c:v>
                </c:pt>
                <c:pt idx="236">
                  <c:v>0.58400000000000163</c:v>
                </c:pt>
                <c:pt idx="237">
                  <c:v>0.63100000000001222</c:v>
                </c:pt>
                <c:pt idx="238">
                  <c:v>0.71000000000000263</c:v>
                </c:pt>
                <c:pt idx="239">
                  <c:v>0.6590000000000138</c:v>
                </c:pt>
                <c:pt idx="240">
                  <c:v>0.83500000000000263</c:v>
                </c:pt>
                <c:pt idx="241">
                  <c:v>0.77600000000000924</c:v>
                </c:pt>
                <c:pt idx="242">
                  <c:v>0.85200000000000264</c:v>
                </c:pt>
                <c:pt idx="243">
                  <c:v>0.57500000000000262</c:v>
                </c:pt>
                <c:pt idx="244">
                  <c:v>0.53800000000000003</c:v>
                </c:pt>
                <c:pt idx="245">
                  <c:v>0.64600000000001256</c:v>
                </c:pt>
                <c:pt idx="246">
                  <c:v>0.67700000000001415</c:v>
                </c:pt>
                <c:pt idx="247">
                  <c:v>0.64900000000001268</c:v>
                </c:pt>
                <c:pt idx="248">
                  <c:v>0.52</c:v>
                </c:pt>
                <c:pt idx="249">
                  <c:v>0.55100000000000005</c:v>
                </c:pt>
                <c:pt idx="250">
                  <c:v>0.71500000000000263</c:v>
                </c:pt>
                <c:pt idx="251">
                  <c:v>0.61100000000000265</c:v>
                </c:pt>
                <c:pt idx="252">
                  <c:v>0.72200000000000264</c:v>
                </c:pt>
                <c:pt idx="253">
                  <c:v>0.68800000000000494</c:v>
                </c:pt>
                <c:pt idx="254">
                  <c:v>0.69600000000000506</c:v>
                </c:pt>
                <c:pt idx="255">
                  <c:v>0.73800000000000365</c:v>
                </c:pt>
                <c:pt idx="256">
                  <c:v>0.72900000000000265</c:v>
                </c:pt>
                <c:pt idx="257">
                  <c:v>0.71500000000000263</c:v>
                </c:pt>
                <c:pt idx="258">
                  <c:v>0.72700000000000264</c:v>
                </c:pt>
                <c:pt idx="259">
                  <c:v>0.82000000000000262</c:v>
                </c:pt>
                <c:pt idx="260">
                  <c:v>0.78200000000000003</c:v>
                </c:pt>
                <c:pt idx="261">
                  <c:v>0.58800000000000163</c:v>
                </c:pt>
                <c:pt idx="262">
                  <c:v>0.77700000000000924</c:v>
                </c:pt>
                <c:pt idx="263">
                  <c:v>0.73200000000000265</c:v>
                </c:pt>
                <c:pt idx="264">
                  <c:v>0.70800000000000263</c:v>
                </c:pt>
                <c:pt idx="265">
                  <c:v>0.58100000000000163</c:v>
                </c:pt>
                <c:pt idx="266">
                  <c:v>0.86700000000000765</c:v>
                </c:pt>
                <c:pt idx="267">
                  <c:v>0.60500000000000265</c:v>
                </c:pt>
                <c:pt idx="268">
                  <c:v>0.79100000000000004</c:v>
                </c:pt>
                <c:pt idx="269">
                  <c:v>0.62300000000001121</c:v>
                </c:pt>
                <c:pt idx="270">
                  <c:v>0.57900000000000262</c:v>
                </c:pt>
                <c:pt idx="271">
                  <c:v>0.78600000000000003</c:v>
                </c:pt>
                <c:pt idx="272">
                  <c:v>0.93500000000000005</c:v>
                </c:pt>
                <c:pt idx="273">
                  <c:v>0.66000000000001391</c:v>
                </c:pt>
                <c:pt idx="274">
                  <c:v>0.81700000000000161</c:v>
                </c:pt>
                <c:pt idx="275">
                  <c:v>0.70200000000000262</c:v>
                </c:pt>
                <c:pt idx="276">
                  <c:v>0.70100000000000262</c:v>
                </c:pt>
                <c:pt idx="277">
                  <c:v>0.61100000000000265</c:v>
                </c:pt>
                <c:pt idx="278">
                  <c:v>0.71900000000000264</c:v>
                </c:pt>
                <c:pt idx="279">
                  <c:v>0.65400000000001268</c:v>
                </c:pt>
                <c:pt idx="280">
                  <c:v>0.62300000000001121</c:v>
                </c:pt>
                <c:pt idx="281">
                  <c:v>0.72900000000000265</c:v>
                </c:pt>
                <c:pt idx="282">
                  <c:v>0.78800000000000003</c:v>
                </c:pt>
                <c:pt idx="283">
                  <c:v>0.64400000000001256</c:v>
                </c:pt>
                <c:pt idx="284">
                  <c:v>0.56200000000000105</c:v>
                </c:pt>
                <c:pt idx="285">
                  <c:v>0.71200000000000263</c:v>
                </c:pt>
                <c:pt idx="286">
                  <c:v>0.71600000000000263</c:v>
                </c:pt>
                <c:pt idx="287">
                  <c:v>0.75500000000001222</c:v>
                </c:pt>
                <c:pt idx="288">
                  <c:v>0.61000000000000265</c:v>
                </c:pt>
                <c:pt idx="289">
                  <c:v>0.67100000000001414</c:v>
                </c:pt>
                <c:pt idx="290">
                  <c:v>0.60200000000000264</c:v>
                </c:pt>
                <c:pt idx="291">
                  <c:v>0.62500000000001121</c:v>
                </c:pt>
                <c:pt idx="292">
                  <c:v>0.64700000000001257</c:v>
                </c:pt>
                <c:pt idx="293">
                  <c:v>0.60900000000000265</c:v>
                </c:pt>
                <c:pt idx="294">
                  <c:v>0.72900000000000265</c:v>
                </c:pt>
                <c:pt idx="295">
                  <c:v>0.81700000000000161</c:v>
                </c:pt>
                <c:pt idx="296">
                  <c:v>0.68400000000000394</c:v>
                </c:pt>
                <c:pt idx="297">
                  <c:v>0.40400000000000008</c:v>
                </c:pt>
                <c:pt idx="298">
                  <c:v>0.76900000000001256</c:v>
                </c:pt>
                <c:pt idx="299">
                  <c:v>0.76400000000001256</c:v>
                </c:pt>
                <c:pt idx="300">
                  <c:v>0.67800000000001415</c:v>
                </c:pt>
                <c:pt idx="301">
                  <c:v>0.73500000000000265</c:v>
                </c:pt>
                <c:pt idx="302">
                  <c:v>0.73800000000000365</c:v>
                </c:pt>
                <c:pt idx="303">
                  <c:v>0.66300000000001413</c:v>
                </c:pt>
                <c:pt idx="304">
                  <c:v>0.84100000000000263</c:v>
                </c:pt>
                <c:pt idx="305">
                  <c:v>0.83900000000000263</c:v>
                </c:pt>
                <c:pt idx="306">
                  <c:v>0.76000000000001255</c:v>
                </c:pt>
                <c:pt idx="307">
                  <c:v>0.76600000000001256</c:v>
                </c:pt>
                <c:pt idx="308">
                  <c:v>0.75100000000001121</c:v>
                </c:pt>
                <c:pt idx="309">
                  <c:v>0.89900000000000346</c:v>
                </c:pt>
                <c:pt idx="310">
                  <c:v>0.83300000000000263</c:v>
                </c:pt>
                <c:pt idx="311">
                  <c:v>0.57900000000000262</c:v>
                </c:pt>
                <c:pt idx="312">
                  <c:v>0.72200000000000264</c:v>
                </c:pt>
                <c:pt idx="313">
                  <c:v>0.70600000000000263</c:v>
                </c:pt>
                <c:pt idx="314">
                  <c:v>0.76200000000001256</c:v>
                </c:pt>
                <c:pt idx="315">
                  <c:v>0.71300000000000263</c:v>
                </c:pt>
                <c:pt idx="316">
                  <c:v>0.80600000000000005</c:v>
                </c:pt>
                <c:pt idx="317">
                  <c:v>0.73100000000000265</c:v>
                </c:pt>
                <c:pt idx="318">
                  <c:v>0.83100000000000263</c:v>
                </c:pt>
                <c:pt idx="319">
                  <c:v>0.70700000000000263</c:v>
                </c:pt>
                <c:pt idx="320">
                  <c:v>0.80700000000000005</c:v>
                </c:pt>
                <c:pt idx="321">
                  <c:v>0.92500000000000004</c:v>
                </c:pt>
                <c:pt idx="322">
                  <c:v>0.77600000000000924</c:v>
                </c:pt>
                <c:pt idx="323">
                  <c:v>0.82000000000000262</c:v>
                </c:pt>
                <c:pt idx="324">
                  <c:v>0.78800000000000003</c:v>
                </c:pt>
                <c:pt idx="325">
                  <c:v>0.32100000000000672</c:v>
                </c:pt>
                <c:pt idx="326">
                  <c:v>0.64000000000001256</c:v>
                </c:pt>
                <c:pt idx="327">
                  <c:v>0.62900000000001222</c:v>
                </c:pt>
                <c:pt idx="328">
                  <c:v>0.79900000000000004</c:v>
                </c:pt>
                <c:pt idx="329">
                  <c:v>0.74000000000000465</c:v>
                </c:pt>
                <c:pt idx="330">
                  <c:v>0.82500000000000262</c:v>
                </c:pt>
                <c:pt idx="331">
                  <c:v>0.92</c:v>
                </c:pt>
                <c:pt idx="332">
                  <c:v>0.82200000000000162</c:v>
                </c:pt>
                <c:pt idx="333">
                  <c:v>0.66200000000001413</c:v>
                </c:pt>
                <c:pt idx="334">
                  <c:v>0.67000000000001414</c:v>
                </c:pt>
                <c:pt idx="335">
                  <c:v>0.78500000000000003</c:v>
                </c:pt>
                <c:pt idx="336">
                  <c:v>0.61100000000000265</c:v>
                </c:pt>
                <c:pt idx="337">
                  <c:v>0.63200000000001222</c:v>
                </c:pt>
                <c:pt idx="338">
                  <c:v>0.68000000000000393</c:v>
                </c:pt>
                <c:pt idx="339">
                  <c:v>0.502</c:v>
                </c:pt>
                <c:pt idx="340">
                  <c:v>0.77700000000000924</c:v>
                </c:pt>
                <c:pt idx="341">
                  <c:v>0.47000000000000008</c:v>
                </c:pt>
                <c:pt idx="342">
                  <c:v>0.72500000000000264</c:v>
                </c:pt>
                <c:pt idx="343">
                  <c:v>0.68100000000000394</c:v>
                </c:pt>
                <c:pt idx="344">
                  <c:v>0.83300000000000263</c:v>
                </c:pt>
                <c:pt idx="345">
                  <c:v>0.57300000000000162</c:v>
                </c:pt>
                <c:pt idx="346">
                  <c:v>0.58500000000000163</c:v>
                </c:pt>
                <c:pt idx="347">
                  <c:v>0.52500000000000002</c:v>
                </c:pt>
                <c:pt idx="348">
                  <c:v>0.83300000000000263</c:v>
                </c:pt>
                <c:pt idx="349">
                  <c:v>0.73900000000000365</c:v>
                </c:pt>
                <c:pt idx="350">
                  <c:v>0.73600000000000265</c:v>
                </c:pt>
                <c:pt idx="351">
                  <c:v>0.6590000000000138</c:v>
                </c:pt>
                <c:pt idx="352">
                  <c:v>0.74600000000001065</c:v>
                </c:pt>
                <c:pt idx="353">
                  <c:v>0.67100000000001414</c:v>
                </c:pt>
                <c:pt idx="354">
                  <c:v>0.86400000000000365</c:v>
                </c:pt>
                <c:pt idx="355">
                  <c:v>0.70700000000000263</c:v>
                </c:pt>
                <c:pt idx="356">
                  <c:v>0.57100000000000162</c:v>
                </c:pt>
                <c:pt idx="357">
                  <c:v>0.79300000000000004</c:v>
                </c:pt>
                <c:pt idx="358">
                  <c:v>0.71100000000000263</c:v>
                </c:pt>
                <c:pt idx="359">
                  <c:v>0.61400000000000365</c:v>
                </c:pt>
                <c:pt idx="360">
                  <c:v>0.68600000000000394</c:v>
                </c:pt>
                <c:pt idx="361">
                  <c:v>0.53200000000000003</c:v>
                </c:pt>
                <c:pt idx="362">
                  <c:v>0.79700000000000004</c:v>
                </c:pt>
                <c:pt idx="363">
                  <c:v>0.60800000000000265</c:v>
                </c:pt>
                <c:pt idx="364">
                  <c:v>0.68400000000000394</c:v>
                </c:pt>
                <c:pt idx="365">
                  <c:v>0.78700000000000003</c:v>
                </c:pt>
                <c:pt idx="366">
                  <c:v>0.88300000000000334</c:v>
                </c:pt>
                <c:pt idx="367">
                  <c:v>0.74300000000000865</c:v>
                </c:pt>
                <c:pt idx="368">
                  <c:v>0.80300000000000005</c:v>
                </c:pt>
                <c:pt idx="369">
                  <c:v>0.47200000000000031</c:v>
                </c:pt>
                <c:pt idx="370">
                  <c:v>0.63500000000001255</c:v>
                </c:pt>
                <c:pt idx="371">
                  <c:v>0.81300000000000161</c:v>
                </c:pt>
                <c:pt idx="372">
                  <c:v>0.70000000000000262</c:v>
                </c:pt>
                <c:pt idx="373">
                  <c:v>0.71400000000000263</c:v>
                </c:pt>
                <c:pt idx="374">
                  <c:v>0.60400000000000265</c:v>
                </c:pt>
                <c:pt idx="375">
                  <c:v>0.76700000000001256</c:v>
                </c:pt>
                <c:pt idx="376">
                  <c:v>0.71300000000000263</c:v>
                </c:pt>
                <c:pt idx="377">
                  <c:v>0.68500000000000394</c:v>
                </c:pt>
                <c:pt idx="378">
                  <c:v>0.83000000000000262</c:v>
                </c:pt>
                <c:pt idx="379">
                  <c:v>0.55200000000000005</c:v>
                </c:pt>
                <c:pt idx="380">
                  <c:v>0.72600000000000264</c:v>
                </c:pt>
                <c:pt idx="381">
                  <c:v>0.82300000000000162</c:v>
                </c:pt>
                <c:pt idx="382">
                  <c:v>0.70000000000000262</c:v>
                </c:pt>
                <c:pt idx="383">
                  <c:v>0.79700000000000004</c:v>
                </c:pt>
                <c:pt idx="384">
                  <c:v>0.72200000000000264</c:v>
                </c:pt>
                <c:pt idx="385">
                  <c:v>0.72200000000000264</c:v>
                </c:pt>
                <c:pt idx="386">
                  <c:v>0.69700000000000506</c:v>
                </c:pt>
                <c:pt idx="387">
                  <c:v>0.81800000000000161</c:v>
                </c:pt>
                <c:pt idx="388">
                  <c:v>0.70700000000000263</c:v>
                </c:pt>
                <c:pt idx="389">
                  <c:v>0.67100000000001414</c:v>
                </c:pt>
                <c:pt idx="390">
                  <c:v>0.73700000000000265</c:v>
                </c:pt>
                <c:pt idx="391">
                  <c:v>0.84000000000000263</c:v>
                </c:pt>
                <c:pt idx="392">
                  <c:v>0.67200000000001414</c:v>
                </c:pt>
                <c:pt idx="393">
                  <c:v>0.68200000000000394</c:v>
                </c:pt>
                <c:pt idx="394">
                  <c:v>0.75400000000001222</c:v>
                </c:pt>
                <c:pt idx="395">
                  <c:v>0.83300000000000263</c:v>
                </c:pt>
                <c:pt idx="396">
                  <c:v>0.89900000000000346</c:v>
                </c:pt>
                <c:pt idx="397">
                  <c:v>0.69600000000000506</c:v>
                </c:pt>
                <c:pt idx="398">
                  <c:v>0.60200000000000264</c:v>
                </c:pt>
                <c:pt idx="399">
                  <c:v>0.68300000000000394</c:v>
                </c:pt>
                <c:pt idx="400">
                  <c:v>0.66000000000001391</c:v>
                </c:pt>
                <c:pt idx="401">
                  <c:v>0.62000000000000965</c:v>
                </c:pt>
                <c:pt idx="402">
                  <c:v>0.66100000000001402</c:v>
                </c:pt>
                <c:pt idx="403">
                  <c:v>0.75000000000001121</c:v>
                </c:pt>
                <c:pt idx="404">
                  <c:v>0.77000000000000923</c:v>
                </c:pt>
                <c:pt idx="405">
                  <c:v>0.60300000000000264</c:v>
                </c:pt>
                <c:pt idx="406">
                  <c:v>0.66300000000001413</c:v>
                </c:pt>
                <c:pt idx="407">
                  <c:v>0.58000000000000163</c:v>
                </c:pt>
                <c:pt idx="408">
                  <c:v>0.72700000000000264</c:v>
                </c:pt>
                <c:pt idx="409">
                  <c:v>0.86100000000000265</c:v>
                </c:pt>
                <c:pt idx="410">
                  <c:v>0.65800000000001369</c:v>
                </c:pt>
                <c:pt idx="411">
                  <c:v>0.83600000000000263</c:v>
                </c:pt>
                <c:pt idx="412">
                  <c:v>0.76900000000001256</c:v>
                </c:pt>
                <c:pt idx="413">
                  <c:v>0.49600000000000138</c:v>
                </c:pt>
                <c:pt idx="414">
                  <c:v>0.63400000000001244</c:v>
                </c:pt>
                <c:pt idx="415">
                  <c:v>0.66500000000001414</c:v>
                </c:pt>
                <c:pt idx="416">
                  <c:v>0.61000000000000265</c:v>
                </c:pt>
                <c:pt idx="417">
                  <c:v>0.86700000000000765</c:v>
                </c:pt>
                <c:pt idx="418">
                  <c:v>0.61800000000000865</c:v>
                </c:pt>
                <c:pt idx="419">
                  <c:v>0.55000000000000004</c:v>
                </c:pt>
                <c:pt idx="420">
                  <c:v>0.87400000000001121</c:v>
                </c:pt>
                <c:pt idx="421">
                  <c:v>0.75200000000001122</c:v>
                </c:pt>
                <c:pt idx="422">
                  <c:v>0.69800000000000506</c:v>
                </c:pt>
                <c:pt idx="423">
                  <c:v>0.76000000000001255</c:v>
                </c:pt>
                <c:pt idx="424">
                  <c:v>0.77500000000000924</c:v>
                </c:pt>
                <c:pt idx="425">
                  <c:v>0.57300000000000162</c:v>
                </c:pt>
                <c:pt idx="426">
                  <c:v>0.75800000000001233</c:v>
                </c:pt>
                <c:pt idx="427">
                  <c:v>0.69300000000000506</c:v>
                </c:pt>
                <c:pt idx="428">
                  <c:v>0.56800000000000161</c:v>
                </c:pt>
                <c:pt idx="429">
                  <c:v>0.63200000000001222</c:v>
                </c:pt>
                <c:pt idx="430">
                  <c:v>0.60400000000000265</c:v>
                </c:pt>
                <c:pt idx="431">
                  <c:v>0.47900000000000031</c:v>
                </c:pt>
                <c:pt idx="432">
                  <c:v>0.85700000000000265</c:v>
                </c:pt>
                <c:pt idx="433">
                  <c:v>0.59500000000000164</c:v>
                </c:pt>
                <c:pt idx="434">
                  <c:v>0.62900000000001222</c:v>
                </c:pt>
                <c:pt idx="435">
                  <c:v>0.72000000000000264</c:v>
                </c:pt>
                <c:pt idx="436">
                  <c:v>0.65300000000001268</c:v>
                </c:pt>
                <c:pt idx="437">
                  <c:v>0.73600000000000265</c:v>
                </c:pt>
                <c:pt idx="438">
                  <c:v>0.80800000000000005</c:v>
                </c:pt>
                <c:pt idx="439">
                  <c:v>0.87500000000001121</c:v>
                </c:pt>
                <c:pt idx="440">
                  <c:v>0.80900000000000005</c:v>
                </c:pt>
                <c:pt idx="441">
                  <c:v>0.76200000000001256</c:v>
                </c:pt>
                <c:pt idx="442">
                  <c:v>0.504</c:v>
                </c:pt>
                <c:pt idx="443">
                  <c:v>0.71900000000000264</c:v>
                </c:pt>
                <c:pt idx="444">
                  <c:v>0.77600000000000924</c:v>
                </c:pt>
                <c:pt idx="445">
                  <c:v>0.76900000000001256</c:v>
                </c:pt>
                <c:pt idx="446">
                  <c:v>0.88900000000000334</c:v>
                </c:pt>
                <c:pt idx="447">
                  <c:v>0.77000000000000923</c:v>
                </c:pt>
                <c:pt idx="448">
                  <c:v>0.73100000000000265</c:v>
                </c:pt>
                <c:pt idx="449">
                  <c:v>0.82800000000000262</c:v>
                </c:pt>
                <c:pt idx="450">
                  <c:v>0.73700000000000265</c:v>
                </c:pt>
                <c:pt idx="451">
                  <c:v>0.57700000000000262</c:v>
                </c:pt>
                <c:pt idx="452">
                  <c:v>0.61900000000000865</c:v>
                </c:pt>
                <c:pt idx="453">
                  <c:v>0.82900000000000262</c:v>
                </c:pt>
                <c:pt idx="454">
                  <c:v>0.63200000000001222</c:v>
                </c:pt>
                <c:pt idx="455">
                  <c:v>0.52500000000000002</c:v>
                </c:pt>
                <c:pt idx="456">
                  <c:v>0.62800000000001122</c:v>
                </c:pt>
                <c:pt idx="457">
                  <c:v>0.74700000000001121</c:v>
                </c:pt>
                <c:pt idx="458">
                  <c:v>0.72500000000000264</c:v>
                </c:pt>
                <c:pt idx="459">
                  <c:v>0.67900000000001415</c:v>
                </c:pt>
                <c:pt idx="460">
                  <c:v>0.79400000000000004</c:v>
                </c:pt>
                <c:pt idx="461">
                  <c:v>0.54900000000000004</c:v>
                </c:pt>
                <c:pt idx="462">
                  <c:v>0.59200000000000164</c:v>
                </c:pt>
                <c:pt idx="463">
                  <c:v>0.71800000000000264</c:v>
                </c:pt>
                <c:pt idx="464">
                  <c:v>0.80600000000000005</c:v>
                </c:pt>
                <c:pt idx="465">
                  <c:v>0.76800000000001256</c:v>
                </c:pt>
                <c:pt idx="466">
                  <c:v>0.82500000000000262</c:v>
                </c:pt>
                <c:pt idx="467">
                  <c:v>0.81200000000000105</c:v>
                </c:pt>
                <c:pt idx="468">
                  <c:v>0.55400000000000005</c:v>
                </c:pt>
                <c:pt idx="469">
                  <c:v>0.76600000000001256</c:v>
                </c:pt>
                <c:pt idx="470">
                  <c:v>0.80600000000000005</c:v>
                </c:pt>
                <c:pt idx="471">
                  <c:v>0.76200000000001256</c:v>
                </c:pt>
                <c:pt idx="472">
                  <c:v>0.69400000000000506</c:v>
                </c:pt>
                <c:pt idx="473">
                  <c:v>0.66800000000001414</c:v>
                </c:pt>
                <c:pt idx="474">
                  <c:v>0.76000000000001255</c:v>
                </c:pt>
                <c:pt idx="475">
                  <c:v>0.87300000000001121</c:v>
                </c:pt>
                <c:pt idx="476">
                  <c:v>0.58800000000000163</c:v>
                </c:pt>
                <c:pt idx="477">
                  <c:v>0.82400000000000162</c:v>
                </c:pt>
                <c:pt idx="478">
                  <c:v>0.77700000000000924</c:v>
                </c:pt>
                <c:pt idx="479">
                  <c:v>0.80200000000000005</c:v>
                </c:pt>
                <c:pt idx="480">
                  <c:v>0.75100000000001121</c:v>
                </c:pt>
                <c:pt idx="481">
                  <c:v>0.63900000000001256</c:v>
                </c:pt>
                <c:pt idx="482">
                  <c:v>0.81100000000000005</c:v>
                </c:pt>
                <c:pt idx="483">
                  <c:v>0.71100000000000263</c:v>
                </c:pt>
                <c:pt idx="484">
                  <c:v>0.80300000000000005</c:v>
                </c:pt>
                <c:pt idx="485">
                  <c:v>0.59000000000000163</c:v>
                </c:pt>
                <c:pt idx="486">
                  <c:v>0.57400000000000162</c:v>
                </c:pt>
                <c:pt idx="487">
                  <c:v>0.76800000000001256</c:v>
                </c:pt>
                <c:pt idx="488">
                  <c:v>0.72200000000000264</c:v>
                </c:pt>
                <c:pt idx="489">
                  <c:v>0.62900000000001222</c:v>
                </c:pt>
                <c:pt idx="490">
                  <c:v>0.79700000000000004</c:v>
                </c:pt>
                <c:pt idx="491">
                  <c:v>0.81800000000000161</c:v>
                </c:pt>
                <c:pt idx="492">
                  <c:v>0.64000000000001256</c:v>
                </c:pt>
                <c:pt idx="493">
                  <c:v>0.64300000000001256</c:v>
                </c:pt>
                <c:pt idx="494">
                  <c:v>0.57700000000000262</c:v>
                </c:pt>
                <c:pt idx="495">
                  <c:v>0.61700000000000765</c:v>
                </c:pt>
                <c:pt idx="496">
                  <c:v>0.71200000000000263</c:v>
                </c:pt>
                <c:pt idx="497">
                  <c:v>0.86200000000000265</c:v>
                </c:pt>
                <c:pt idx="498">
                  <c:v>0.83900000000000263</c:v>
                </c:pt>
                <c:pt idx="499">
                  <c:v>0.80700000000000005</c:v>
                </c:pt>
                <c:pt idx="500">
                  <c:v>0.80300000000000005</c:v>
                </c:pt>
                <c:pt idx="501">
                  <c:v>0.74500000000000965</c:v>
                </c:pt>
                <c:pt idx="502">
                  <c:v>0.76500000000001256</c:v>
                </c:pt>
                <c:pt idx="503">
                  <c:v>0.74400000000000865</c:v>
                </c:pt>
                <c:pt idx="504">
                  <c:v>0.84800000000000264</c:v>
                </c:pt>
                <c:pt idx="505">
                  <c:v>0.63400000000001244</c:v>
                </c:pt>
                <c:pt idx="506">
                  <c:v>0.66600000000001414</c:v>
                </c:pt>
                <c:pt idx="507">
                  <c:v>0.72300000000000264</c:v>
                </c:pt>
                <c:pt idx="508">
                  <c:v>0.52800000000000002</c:v>
                </c:pt>
                <c:pt idx="509">
                  <c:v>0.62900000000001222</c:v>
                </c:pt>
                <c:pt idx="510">
                  <c:v>0.79400000000000004</c:v>
                </c:pt>
                <c:pt idx="511">
                  <c:v>0.77300000000000924</c:v>
                </c:pt>
                <c:pt idx="512">
                  <c:v>0.79</c:v>
                </c:pt>
                <c:pt idx="513">
                  <c:v>0.63200000000001222</c:v>
                </c:pt>
                <c:pt idx="514">
                  <c:v>0.53300000000000003</c:v>
                </c:pt>
                <c:pt idx="515">
                  <c:v>0.68200000000000394</c:v>
                </c:pt>
                <c:pt idx="516">
                  <c:v>0.51800000000000002</c:v>
                </c:pt>
                <c:pt idx="517">
                  <c:v>0.59000000000000163</c:v>
                </c:pt>
                <c:pt idx="518">
                  <c:v>0.71800000000000264</c:v>
                </c:pt>
                <c:pt idx="519">
                  <c:v>0.64800000000001257</c:v>
                </c:pt>
                <c:pt idx="520">
                  <c:v>0.77600000000000924</c:v>
                </c:pt>
                <c:pt idx="521">
                  <c:v>0.69500000000000506</c:v>
                </c:pt>
                <c:pt idx="522">
                  <c:v>0.73800000000000365</c:v>
                </c:pt>
                <c:pt idx="523">
                  <c:v>0.65700000000001368</c:v>
                </c:pt>
                <c:pt idx="524">
                  <c:v>0.61000000000000265</c:v>
                </c:pt>
                <c:pt idx="525">
                  <c:v>0.62400000000001121</c:v>
                </c:pt>
                <c:pt idx="526">
                  <c:v>0.80400000000000005</c:v>
                </c:pt>
                <c:pt idx="527">
                  <c:v>0.69100000000000505</c:v>
                </c:pt>
                <c:pt idx="528">
                  <c:v>0.78700000000000003</c:v>
                </c:pt>
                <c:pt idx="529">
                  <c:v>0.69200000000000506</c:v>
                </c:pt>
                <c:pt idx="530">
                  <c:v>0.72300000000000264</c:v>
                </c:pt>
                <c:pt idx="531">
                  <c:v>0.67500000000001414</c:v>
                </c:pt>
                <c:pt idx="532">
                  <c:v>0.69700000000000506</c:v>
                </c:pt>
                <c:pt idx="533">
                  <c:v>0.59100000000000164</c:v>
                </c:pt>
                <c:pt idx="534">
                  <c:v>0.86700000000000765</c:v>
                </c:pt>
                <c:pt idx="535">
                  <c:v>0.51300000000000001</c:v>
                </c:pt>
                <c:pt idx="536">
                  <c:v>0.66600000000001414</c:v>
                </c:pt>
                <c:pt idx="537">
                  <c:v>0.73000000000000265</c:v>
                </c:pt>
                <c:pt idx="538">
                  <c:v>0.56800000000000161</c:v>
                </c:pt>
                <c:pt idx="539">
                  <c:v>0.93500000000000005</c:v>
                </c:pt>
                <c:pt idx="540">
                  <c:v>0.75700000000001222</c:v>
                </c:pt>
                <c:pt idx="541">
                  <c:v>0.69200000000000506</c:v>
                </c:pt>
                <c:pt idx="542">
                  <c:v>0.61200000000000265</c:v>
                </c:pt>
                <c:pt idx="543">
                  <c:v>0.78300000000000003</c:v>
                </c:pt>
                <c:pt idx="544">
                  <c:v>0.55500000000000005</c:v>
                </c:pt>
                <c:pt idx="545">
                  <c:v>0.50600000000000001</c:v>
                </c:pt>
                <c:pt idx="546">
                  <c:v>0.80800000000000005</c:v>
                </c:pt>
                <c:pt idx="547">
                  <c:v>0.72900000000000265</c:v>
                </c:pt>
                <c:pt idx="548">
                  <c:v>0.68900000000000494</c:v>
                </c:pt>
                <c:pt idx="549">
                  <c:v>0.71000000000000263</c:v>
                </c:pt>
                <c:pt idx="550">
                  <c:v>0.66400000000001413</c:v>
                </c:pt>
                <c:pt idx="551">
                  <c:v>0.76300000000001256</c:v>
                </c:pt>
                <c:pt idx="552">
                  <c:v>0.59400000000000164</c:v>
                </c:pt>
                <c:pt idx="553">
                  <c:v>0.76200000000001256</c:v>
                </c:pt>
                <c:pt idx="554">
                  <c:v>0.82400000000000162</c:v>
                </c:pt>
                <c:pt idx="555">
                  <c:v>0.57900000000000262</c:v>
                </c:pt>
                <c:pt idx="556">
                  <c:v>0.62400000000001121</c:v>
                </c:pt>
                <c:pt idx="557">
                  <c:v>0.70800000000000263</c:v>
                </c:pt>
                <c:pt idx="558">
                  <c:v>0.61600000000000565</c:v>
                </c:pt>
                <c:pt idx="559">
                  <c:v>0.76600000000001256</c:v>
                </c:pt>
                <c:pt idx="560">
                  <c:v>0.87100000000001065</c:v>
                </c:pt>
                <c:pt idx="561">
                  <c:v>0.63100000000001222</c:v>
                </c:pt>
                <c:pt idx="562">
                  <c:v>0.53200000000000003</c:v>
                </c:pt>
                <c:pt idx="563">
                  <c:v>0.68600000000000394</c:v>
                </c:pt>
                <c:pt idx="564">
                  <c:v>0.86500000000000465</c:v>
                </c:pt>
                <c:pt idx="565">
                  <c:v>0.55700000000000005</c:v>
                </c:pt>
                <c:pt idx="566">
                  <c:v>0.76300000000001256</c:v>
                </c:pt>
                <c:pt idx="567">
                  <c:v>0.76500000000001256</c:v>
                </c:pt>
                <c:pt idx="568">
                  <c:v>0.73800000000000365</c:v>
                </c:pt>
                <c:pt idx="569">
                  <c:v>0.68600000000000394</c:v>
                </c:pt>
                <c:pt idx="570">
                  <c:v>0.75900000000001244</c:v>
                </c:pt>
                <c:pt idx="571">
                  <c:v>0.77800000000000924</c:v>
                </c:pt>
                <c:pt idx="572">
                  <c:v>0.84400000000000264</c:v>
                </c:pt>
                <c:pt idx="573">
                  <c:v>0.69200000000000506</c:v>
                </c:pt>
                <c:pt idx="574">
                  <c:v>0.77800000000000924</c:v>
                </c:pt>
                <c:pt idx="575">
                  <c:v>0.69900000000000506</c:v>
                </c:pt>
                <c:pt idx="576">
                  <c:v>0.81500000000000161</c:v>
                </c:pt>
                <c:pt idx="577">
                  <c:v>0.56300000000000161</c:v>
                </c:pt>
                <c:pt idx="578">
                  <c:v>0.48000000000000032</c:v>
                </c:pt>
                <c:pt idx="579">
                  <c:v>0.69500000000000506</c:v>
                </c:pt>
                <c:pt idx="580">
                  <c:v>0.73000000000000265</c:v>
                </c:pt>
                <c:pt idx="581">
                  <c:v>0.60200000000000264</c:v>
                </c:pt>
                <c:pt idx="582">
                  <c:v>0.54200000000000004</c:v>
                </c:pt>
                <c:pt idx="583">
                  <c:v>0.79400000000000004</c:v>
                </c:pt>
                <c:pt idx="584">
                  <c:v>0.78900000000000003</c:v>
                </c:pt>
                <c:pt idx="585">
                  <c:v>0.72600000000000264</c:v>
                </c:pt>
                <c:pt idx="586">
                  <c:v>0.70700000000000263</c:v>
                </c:pt>
                <c:pt idx="587">
                  <c:v>0.76200000000001256</c:v>
                </c:pt>
                <c:pt idx="588">
                  <c:v>0.79100000000000004</c:v>
                </c:pt>
                <c:pt idx="589">
                  <c:v>0.57000000000000162</c:v>
                </c:pt>
                <c:pt idx="590">
                  <c:v>0.71400000000000263</c:v>
                </c:pt>
                <c:pt idx="591">
                  <c:v>0.66900000000001414</c:v>
                </c:pt>
                <c:pt idx="592">
                  <c:v>0.37000000000000038</c:v>
                </c:pt>
                <c:pt idx="593">
                  <c:v>0.60300000000000264</c:v>
                </c:pt>
                <c:pt idx="594">
                  <c:v>0.67100000000001414</c:v>
                </c:pt>
                <c:pt idx="595">
                  <c:v>0.87100000000001065</c:v>
                </c:pt>
                <c:pt idx="596">
                  <c:v>0.86900000000000865</c:v>
                </c:pt>
                <c:pt idx="597">
                  <c:v>0.56300000000000161</c:v>
                </c:pt>
                <c:pt idx="598">
                  <c:v>0.73100000000000265</c:v>
                </c:pt>
                <c:pt idx="599">
                  <c:v>0.76000000000001255</c:v>
                </c:pt>
                <c:pt idx="600">
                  <c:v>0.64300000000001256</c:v>
                </c:pt>
                <c:pt idx="601">
                  <c:v>0.51</c:v>
                </c:pt>
                <c:pt idx="602">
                  <c:v>0.76700000000001256</c:v>
                </c:pt>
                <c:pt idx="603">
                  <c:v>0.84500000000000264</c:v>
                </c:pt>
                <c:pt idx="604">
                  <c:v>0.88400000000000334</c:v>
                </c:pt>
                <c:pt idx="605">
                  <c:v>0.71100000000000263</c:v>
                </c:pt>
                <c:pt idx="606">
                  <c:v>0.85000000000000264</c:v>
                </c:pt>
                <c:pt idx="607">
                  <c:v>0.82900000000000262</c:v>
                </c:pt>
                <c:pt idx="608">
                  <c:v>0.71000000000000263</c:v>
                </c:pt>
                <c:pt idx="609">
                  <c:v>0.81300000000000161</c:v>
                </c:pt>
                <c:pt idx="610">
                  <c:v>0.52700000000000002</c:v>
                </c:pt>
                <c:pt idx="611">
                  <c:v>0.83200000000000263</c:v>
                </c:pt>
                <c:pt idx="612">
                  <c:v>0.60000000000000264</c:v>
                </c:pt>
                <c:pt idx="613">
                  <c:v>0.57800000000000262</c:v>
                </c:pt>
                <c:pt idx="614">
                  <c:v>0.75100000000001121</c:v>
                </c:pt>
                <c:pt idx="615">
                  <c:v>0.70300000000000262</c:v>
                </c:pt>
                <c:pt idx="616">
                  <c:v>0.61900000000000865</c:v>
                </c:pt>
                <c:pt idx="617">
                  <c:v>0.77300000000000924</c:v>
                </c:pt>
                <c:pt idx="618">
                  <c:v>0.94600000000000162</c:v>
                </c:pt>
                <c:pt idx="619">
                  <c:v>0.68700000000000494</c:v>
                </c:pt>
                <c:pt idx="620">
                  <c:v>0.61400000000000365</c:v>
                </c:pt>
                <c:pt idx="621">
                  <c:v>0.62600000000001121</c:v>
                </c:pt>
                <c:pt idx="622">
                  <c:v>0.76900000000001256</c:v>
                </c:pt>
                <c:pt idx="623">
                  <c:v>0.58000000000000163</c:v>
                </c:pt>
                <c:pt idx="624">
                  <c:v>0.66100000000001402</c:v>
                </c:pt>
                <c:pt idx="625">
                  <c:v>0.56200000000000105</c:v>
                </c:pt>
                <c:pt idx="626">
                  <c:v>0.70000000000000262</c:v>
                </c:pt>
                <c:pt idx="627">
                  <c:v>0.68800000000000494</c:v>
                </c:pt>
                <c:pt idx="628">
                  <c:v>0.58900000000000163</c:v>
                </c:pt>
                <c:pt idx="629">
                  <c:v>0.65500000000001368</c:v>
                </c:pt>
                <c:pt idx="630">
                  <c:v>0.86700000000000765</c:v>
                </c:pt>
                <c:pt idx="631">
                  <c:v>0.75200000000001122</c:v>
                </c:pt>
                <c:pt idx="632">
                  <c:v>0.59700000000000164</c:v>
                </c:pt>
                <c:pt idx="633">
                  <c:v>0.67400000000001414</c:v>
                </c:pt>
                <c:pt idx="634">
                  <c:v>0.77500000000000924</c:v>
                </c:pt>
                <c:pt idx="635">
                  <c:v>0.70400000000000262</c:v>
                </c:pt>
                <c:pt idx="636">
                  <c:v>0.70500000000000262</c:v>
                </c:pt>
                <c:pt idx="637">
                  <c:v>0.69600000000000506</c:v>
                </c:pt>
                <c:pt idx="638">
                  <c:v>0.67200000000001414</c:v>
                </c:pt>
                <c:pt idx="639">
                  <c:v>0.74200000000000765</c:v>
                </c:pt>
                <c:pt idx="640">
                  <c:v>0.67000000000001414</c:v>
                </c:pt>
                <c:pt idx="641">
                  <c:v>0.66400000000001413</c:v>
                </c:pt>
                <c:pt idx="642">
                  <c:v>0.64600000000001256</c:v>
                </c:pt>
                <c:pt idx="643">
                  <c:v>0.69100000000000505</c:v>
                </c:pt>
                <c:pt idx="644">
                  <c:v>0.64100000000001256</c:v>
                </c:pt>
                <c:pt idx="645">
                  <c:v>0.81100000000000005</c:v>
                </c:pt>
                <c:pt idx="646">
                  <c:v>0.58900000000000163</c:v>
                </c:pt>
                <c:pt idx="647">
                  <c:v>0.48200000000000032</c:v>
                </c:pt>
                <c:pt idx="648">
                  <c:v>0.61100000000000265</c:v>
                </c:pt>
                <c:pt idx="649">
                  <c:v>0.67000000000001414</c:v>
                </c:pt>
                <c:pt idx="650">
                  <c:v>0.58800000000000163</c:v>
                </c:pt>
                <c:pt idx="651">
                  <c:v>0.63400000000001244</c:v>
                </c:pt>
                <c:pt idx="652">
                  <c:v>0.83500000000000263</c:v>
                </c:pt>
                <c:pt idx="653">
                  <c:v>0.70600000000000263</c:v>
                </c:pt>
                <c:pt idx="654">
                  <c:v>0.80700000000000005</c:v>
                </c:pt>
                <c:pt idx="655">
                  <c:v>0.63700000000001256</c:v>
                </c:pt>
                <c:pt idx="656">
                  <c:v>0.57000000000000162</c:v>
                </c:pt>
                <c:pt idx="657">
                  <c:v>0.80800000000000005</c:v>
                </c:pt>
                <c:pt idx="658">
                  <c:v>0.70200000000000262</c:v>
                </c:pt>
                <c:pt idx="659">
                  <c:v>0.60500000000000265</c:v>
                </c:pt>
                <c:pt idx="660">
                  <c:v>0.80200000000000005</c:v>
                </c:pt>
                <c:pt idx="661">
                  <c:v>0.69400000000000506</c:v>
                </c:pt>
                <c:pt idx="662">
                  <c:v>0.74600000000001065</c:v>
                </c:pt>
                <c:pt idx="663">
                  <c:v>0.68800000000000494</c:v>
                </c:pt>
                <c:pt idx="664">
                  <c:v>0.53200000000000003</c:v>
                </c:pt>
                <c:pt idx="665">
                  <c:v>0.67000000000001414</c:v>
                </c:pt>
                <c:pt idx="666">
                  <c:v>0.69000000000000594</c:v>
                </c:pt>
                <c:pt idx="667">
                  <c:v>0.60700000000000265</c:v>
                </c:pt>
                <c:pt idx="668">
                  <c:v>0.79700000000000004</c:v>
                </c:pt>
                <c:pt idx="669">
                  <c:v>0.59000000000000163</c:v>
                </c:pt>
                <c:pt idx="670">
                  <c:v>0.73600000000000265</c:v>
                </c:pt>
                <c:pt idx="671">
                  <c:v>0.68000000000000393</c:v>
                </c:pt>
                <c:pt idx="672">
                  <c:v>0.55400000000000005</c:v>
                </c:pt>
                <c:pt idx="673">
                  <c:v>0.67600000000001415</c:v>
                </c:pt>
                <c:pt idx="674">
                  <c:v>0.74400000000000865</c:v>
                </c:pt>
                <c:pt idx="675">
                  <c:v>0.65600000000001368</c:v>
                </c:pt>
                <c:pt idx="676">
                  <c:v>0.69100000000000505</c:v>
                </c:pt>
                <c:pt idx="677">
                  <c:v>0.68700000000000494</c:v>
                </c:pt>
                <c:pt idx="678">
                  <c:v>0.78300000000000003</c:v>
                </c:pt>
                <c:pt idx="679">
                  <c:v>0.89100000000000346</c:v>
                </c:pt>
                <c:pt idx="680">
                  <c:v>0.71000000000000263</c:v>
                </c:pt>
                <c:pt idx="681">
                  <c:v>0.61300000000000365</c:v>
                </c:pt>
                <c:pt idx="682">
                  <c:v>0.56000000000000005</c:v>
                </c:pt>
                <c:pt idx="683">
                  <c:v>0.69000000000000594</c:v>
                </c:pt>
                <c:pt idx="684">
                  <c:v>0.75000000000001121</c:v>
                </c:pt>
                <c:pt idx="685">
                  <c:v>0.72200000000000264</c:v>
                </c:pt>
                <c:pt idx="686">
                  <c:v>0.71700000000000264</c:v>
                </c:pt>
                <c:pt idx="687">
                  <c:v>0.69000000000000594</c:v>
                </c:pt>
                <c:pt idx="688">
                  <c:v>0.67700000000001415</c:v>
                </c:pt>
                <c:pt idx="689">
                  <c:v>0.70500000000000262</c:v>
                </c:pt>
                <c:pt idx="690">
                  <c:v>0.80200000000000005</c:v>
                </c:pt>
                <c:pt idx="691">
                  <c:v>0.68500000000000394</c:v>
                </c:pt>
                <c:pt idx="692">
                  <c:v>0.65500000000001368</c:v>
                </c:pt>
                <c:pt idx="693">
                  <c:v>0.64300000000001256</c:v>
                </c:pt>
                <c:pt idx="694">
                  <c:v>0.69400000000000506</c:v>
                </c:pt>
                <c:pt idx="695">
                  <c:v>0.58200000000000163</c:v>
                </c:pt>
                <c:pt idx="696">
                  <c:v>0.74600000000001065</c:v>
                </c:pt>
                <c:pt idx="697">
                  <c:v>0.60400000000000265</c:v>
                </c:pt>
                <c:pt idx="698">
                  <c:v>0.73100000000000265</c:v>
                </c:pt>
                <c:pt idx="699">
                  <c:v>0.46300000000000002</c:v>
                </c:pt>
                <c:pt idx="700">
                  <c:v>0.53700000000000003</c:v>
                </c:pt>
                <c:pt idx="701">
                  <c:v>0.71700000000000264</c:v>
                </c:pt>
                <c:pt idx="702">
                  <c:v>0.79200000000000004</c:v>
                </c:pt>
                <c:pt idx="703">
                  <c:v>0.73400000000000265</c:v>
                </c:pt>
                <c:pt idx="704">
                  <c:v>0.54300000000000004</c:v>
                </c:pt>
                <c:pt idx="705">
                  <c:v>0.81900000000000162</c:v>
                </c:pt>
                <c:pt idx="706">
                  <c:v>0.64600000000001256</c:v>
                </c:pt>
                <c:pt idx="707">
                  <c:v>0.73800000000000365</c:v>
                </c:pt>
                <c:pt idx="708">
                  <c:v>0.65100000000001268</c:v>
                </c:pt>
                <c:pt idx="709">
                  <c:v>0.62500000000001121</c:v>
                </c:pt>
                <c:pt idx="710">
                  <c:v>0.59400000000000164</c:v>
                </c:pt>
                <c:pt idx="711">
                  <c:v>0.51200000000000001</c:v>
                </c:pt>
                <c:pt idx="712">
                  <c:v>0.70600000000000263</c:v>
                </c:pt>
                <c:pt idx="713">
                  <c:v>0.73100000000000265</c:v>
                </c:pt>
                <c:pt idx="714">
                  <c:v>0.55900000000000005</c:v>
                </c:pt>
                <c:pt idx="715">
                  <c:v>0.64500000000001256</c:v>
                </c:pt>
                <c:pt idx="716">
                  <c:v>0.73100000000000265</c:v>
                </c:pt>
                <c:pt idx="717">
                  <c:v>0.76000000000001255</c:v>
                </c:pt>
                <c:pt idx="718">
                  <c:v>0.73600000000000265</c:v>
                </c:pt>
                <c:pt idx="719">
                  <c:v>0.90200000000000002</c:v>
                </c:pt>
                <c:pt idx="720">
                  <c:v>0.63500000000001255</c:v>
                </c:pt>
                <c:pt idx="721">
                  <c:v>0.62700000000001122</c:v>
                </c:pt>
                <c:pt idx="722">
                  <c:v>0.74300000000000865</c:v>
                </c:pt>
                <c:pt idx="723">
                  <c:v>0.61000000000000265</c:v>
                </c:pt>
                <c:pt idx="724">
                  <c:v>0.69800000000000506</c:v>
                </c:pt>
                <c:pt idx="725">
                  <c:v>0.67600000000001415</c:v>
                </c:pt>
                <c:pt idx="726">
                  <c:v>0.75000000000001121</c:v>
                </c:pt>
                <c:pt idx="727">
                  <c:v>0.80100000000000005</c:v>
                </c:pt>
                <c:pt idx="728">
                  <c:v>0.43600000000000338</c:v>
                </c:pt>
                <c:pt idx="729">
                  <c:v>0.60800000000000265</c:v>
                </c:pt>
                <c:pt idx="730">
                  <c:v>0.77900000000000924</c:v>
                </c:pt>
                <c:pt idx="731">
                  <c:v>0.84700000000000264</c:v>
                </c:pt>
                <c:pt idx="732">
                  <c:v>0.73300000000000265</c:v>
                </c:pt>
                <c:pt idx="733">
                  <c:v>0.79200000000000004</c:v>
                </c:pt>
                <c:pt idx="734">
                  <c:v>0.82800000000000262</c:v>
                </c:pt>
                <c:pt idx="735">
                  <c:v>0.64700000000001257</c:v>
                </c:pt>
                <c:pt idx="736">
                  <c:v>0.66100000000001402</c:v>
                </c:pt>
                <c:pt idx="737">
                  <c:v>0.86400000000000365</c:v>
                </c:pt>
                <c:pt idx="738">
                  <c:v>0.59800000000000164</c:v>
                </c:pt>
                <c:pt idx="739">
                  <c:v>0.68900000000000494</c:v>
                </c:pt>
                <c:pt idx="740">
                  <c:v>0.74800000000001121</c:v>
                </c:pt>
                <c:pt idx="741">
                  <c:v>0.75300000000001122</c:v>
                </c:pt>
                <c:pt idx="742">
                  <c:v>0.83900000000000263</c:v>
                </c:pt>
                <c:pt idx="743">
                  <c:v>0.76300000000001256</c:v>
                </c:pt>
                <c:pt idx="744">
                  <c:v>0.70100000000000262</c:v>
                </c:pt>
                <c:pt idx="745">
                  <c:v>0.85300000000000264</c:v>
                </c:pt>
                <c:pt idx="746">
                  <c:v>0.66200000000001413</c:v>
                </c:pt>
                <c:pt idx="747">
                  <c:v>0.62200000000001121</c:v>
                </c:pt>
                <c:pt idx="748">
                  <c:v>0.61400000000000365</c:v>
                </c:pt>
                <c:pt idx="749">
                  <c:v>0.63800000000001256</c:v>
                </c:pt>
                <c:pt idx="750">
                  <c:v>0.62400000000001121</c:v>
                </c:pt>
                <c:pt idx="751">
                  <c:v>0.46900000000000008</c:v>
                </c:pt>
                <c:pt idx="752">
                  <c:v>0.63900000000001256</c:v>
                </c:pt>
                <c:pt idx="753">
                  <c:v>0.61700000000000765</c:v>
                </c:pt>
                <c:pt idx="754">
                  <c:v>0.73600000000000265</c:v>
                </c:pt>
                <c:pt idx="755">
                  <c:v>0.62900000000001222</c:v>
                </c:pt>
                <c:pt idx="756">
                  <c:v>0.53500000000000003</c:v>
                </c:pt>
                <c:pt idx="757">
                  <c:v>0.62800000000001122</c:v>
                </c:pt>
                <c:pt idx="758">
                  <c:v>0.79900000000000004</c:v>
                </c:pt>
                <c:pt idx="759">
                  <c:v>0.79600000000000004</c:v>
                </c:pt>
                <c:pt idx="760">
                  <c:v>0.48400000000000032</c:v>
                </c:pt>
                <c:pt idx="761">
                  <c:v>0.81</c:v>
                </c:pt>
                <c:pt idx="762">
                  <c:v>0.60400000000000265</c:v>
                </c:pt>
                <c:pt idx="763">
                  <c:v>0.63800000000001256</c:v>
                </c:pt>
                <c:pt idx="764">
                  <c:v>0.75200000000001122</c:v>
                </c:pt>
                <c:pt idx="765">
                  <c:v>0.70100000000000262</c:v>
                </c:pt>
                <c:pt idx="766">
                  <c:v>0.71500000000000263</c:v>
                </c:pt>
                <c:pt idx="767">
                  <c:v>0.60100000000000264</c:v>
                </c:pt>
                <c:pt idx="768">
                  <c:v>0.64500000000001256</c:v>
                </c:pt>
                <c:pt idx="769">
                  <c:v>0.88200000000000334</c:v>
                </c:pt>
                <c:pt idx="770">
                  <c:v>0.67000000000001414</c:v>
                </c:pt>
                <c:pt idx="771">
                  <c:v>0.70000000000000262</c:v>
                </c:pt>
                <c:pt idx="772">
                  <c:v>0.68600000000000394</c:v>
                </c:pt>
                <c:pt idx="773">
                  <c:v>0.85000000000000264</c:v>
                </c:pt>
                <c:pt idx="774">
                  <c:v>0.58100000000000163</c:v>
                </c:pt>
                <c:pt idx="775">
                  <c:v>0.91</c:v>
                </c:pt>
                <c:pt idx="776">
                  <c:v>0.57300000000000162</c:v>
                </c:pt>
                <c:pt idx="777">
                  <c:v>0.44200000000000117</c:v>
                </c:pt>
                <c:pt idx="778">
                  <c:v>0.70200000000000262</c:v>
                </c:pt>
                <c:pt idx="779">
                  <c:v>0.60400000000000265</c:v>
                </c:pt>
                <c:pt idx="780">
                  <c:v>0.84100000000000263</c:v>
                </c:pt>
                <c:pt idx="781">
                  <c:v>0.63400000000001244</c:v>
                </c:pt>
                <c:pt idx="782">
                  <c:v>0.84200000000000264</c:v>
                </c:pt>
                <c:pt idx="783">
                  <c:v>0.85000000000000264</c:v>
                </c:pt>
                <c:pt idx="784">
                  <c:v>0.83600000000000263</c:v>
                </c:pt>
                <c:pt idx="785">
                  <c:v>0.67600000000001415</c:v>
                </c:pt>
                <c:pt idx="786">
                  <c:v>0.64900000000001268</c:v>
                </c:pt>
                <c:pt idx="787">
                  <c:v>0.63300000000001233</c:v>
                </c:pt>
                <c:pt idx="788">
                  <c:v>0.45900000000000002</c:v>
                </c:pt>
                <c:pt idx="789">
                  <c:v>0.45600000000000002</c:v>
                </c:pt>
                <c:pt idx="790">
                  <c:v>0.55600000000000005</c:v>
                </c:pt>
                <c:pt idx="791">
                  <c:v>0.66200000000001413</c:v>
                </c:pt>
                <c:pt idx="792">
                  <c:v>0.82100000000000162</c:v>
                </c:pt>
                <c:pt idx="793">
                  <c:v>0.65400000000001268</c:v>
                </c:pt>
                <c:pt idx="794">
                  <c:v>0.60600000000000265</c:v>
                </c:pt>
                <c:pt idx="795">
                  <c:v>0.505</c:v>
                </c:pt>
                <c:pt idx="796">
                  <c:v>0.94800000000000162</c:v>
                </c:pt>
                <c:pt idx="797">
                  <c:v>0.74300000000000865</c:v>
                </c:pt>
                <c:pt idx="798">
                  <c:v>0.79200000000000004</c:v>
                </c:pt>
                <c:pt idx="799">
                  <c:v>0.44400000000000117</c:v>
                </c:pt>
                <c:pt idx="800">
                  <c:v>0.81100000000000005</c:v>
                </c:pt>
                <c:pt idx="801">
                  <c:v>0.58200000000000163</c:v>
                </c:pt>
                <c:pt idx="802">
                  <c:v>0.76000000000001255</c:v>
                </c:pt>
                <c:pt idx="803">
                  <c:v>0.75600000000001222</c:v>
                </c:pt>
                <c:pt idx="804">
                  <c:v>0.69300000000000506</c:v>
                </c:pt>
                <c:pt idx="805">
                  <c:v>0.84100000000000263</c:v>
                </c:pt>
                <c:pt idx="806">
                  <c:v>0.63100000000001222</c:v>
                </c:pt>
                <c:pt idx="807">
                  <c:v>0.67200000000001414</c:v>
                </c:pt>
                <c:pt idx="808">
                  <c:v>0.86000000000000265</c:v>
                </c:pt>
                <c:pt idx="809">
                  <c:v>0.75600000000001222</c:v>
                </c:pt>
                <c:pt idx="810">
                  <c:v>0.45500000000000002</c:v>
                </c:pt>
                <c:pt idx="811">
                  <c:v>0.50600000000000001</c:v>
                </c:pt>
                <c:pt idx="812">
                  <c:v>0.67700000000001415</c:v>
                </c:pt>
                <c:pt idx="813">
                  <c:v>0.64100000000001256</c:v>
                </c:pt>
                <c:pt idx="814">
                  <c:v>0.62700000000001122</c:v>
                </c:pt>
                <c:pt idx="815">
                  <c:v>0.75400000000001222</c:v>
                </c:pt>
                <c:pt idx="816">
                  <c:v>0.76200000000001256</c:v>
                </c:pt>
                <c:pt idx="817">
                  <c:v>0.82000000000000262</c:v>
                </c:pt>
                <c:pt idx="818">
                  <c:v>0.75200000000001122</c:v>
                </c:pt>
                <c:pt idx="819">
                  <c:v>0.74400000000000865</c:v>
                </c:pt>
                <c:pt idx="820">
                  <c:v>0.73300000000000265</c:v>
                </c:pt>
                <c:pt idx="821">
                  <c:v>0.57700000000000262</c:v>
                </c:pt>
                <c:pt idx="822">
                  <c:v>0.63000000000001222</c:v>
                </c:pt>
                <c:pt idx="823">
                  <c:v>0.85500000000000265</c:v>
                </c:pt>
                <c:pt idx="824">
                  <c:v>0.57000000000000162</c:v>
                </c:pt>
                <c:pt idx="825">
                  <c:v>0.55800000000000005</c:v>
                </c:pt>
                <c:pt idx="826">
                  <c:v>0.57400000000000162</c:v>
                </c:pt>
                <c:pt idx="827">
                  <c:v>0.66100000000001402</c:v>
                </c:pt>
                <c:pt idx="828">
                  <c:v>0.84700000000000264</c:v>
                </c:pt>
                <c:pt idx="829">
                  <c:v>0.79800000000000004</c:v>
                </c:pt>
                <c:pt idx="830">
                  <c:v>0.69500000000000506</c:v>
                </c:pt>
                <c:pt idx="831">
                  <c:v>0.80800000000000005</c:v>
                </c:pt>
                <c:pt idx="832">
                  <c:v>0.72600000000000264</c:v>
                </c:pt>
                <c:pt idx="833">
                  <c:v>0.53900000000000003</c:v>
                </c:pt>
                <c:pt idx="834">
                  <c:v>0.68900000000000494</c:v>
                </c:pt>
                <c:pt idx="835">
                  <c:v>0.62600000000001121</c:v>
                </c:pt>
                <c:pt idx="836">
                  <c:v>0.84500000000000264</c:v>
                </c:pt>
                <c:pt idx="837">
                  <c:v>0.79800000000000004</c:v>
                </c:pt>
                <c:pt idx="838">
                  <c:v>0.53400000000000003</c:v>
                </c:pt>
                <c:pt idx="839">
                  <c:v>0.56600000000000161</c:v>
                </c:pt>
                <c:pt idx="840">
                  <c:v>0.69600000000000506</c:v>
                </c:pt>
                <c:pt idx="841">
                  <c:v>0.68400000000000394</c:v>
                </c:pt>
                <c:pt idx="842">
                  <c:v>0.78600000000000003</c:v>
                </c:pt>
                <c:pt idx="843">
                  <c:v>0.75900000000001244</c:v>
                </c:pt>
                <c:pt idx="844">
                  <c:v>0.59100000000000164</c:v>
                </c:pt>
                <c:pt idx="845">
                  <c:v>0.70100000000000262</c:v>
                </c:pt>
                <c:pt idx="846">
                  <c:v>0.59000000000000163</c:v>
                </c:pt>
                <c:pt idx="847">
                  <c:v>0.82000000000000262</c:v>
                </c:pt>
                <c:pt idx="848">
                  <c:v>0.82900000000000262</c:v>
                </c:pt>
                <c:pt idx="849">
                  <c:v>0.85200000000000264</c:v>
                </c:pt>
                <c:pt idx="850">
                  <c:v>0.42000000000000032</c:v>
                </c:pt>
                <c:pt idx="851">
                  <c:v>0.63900000000001256</c:v>
                </c:pt>
                <c:pt idx="852">
                  <c:v>0.57800000000000262</c:v>
                </c:pt>
                <c:pt idx="853">
                  <c:v>0.89000000000000346</c:v>
                </c:pt>
                <c:pt idx="854">
                  <c:v>0.69100000000000505</c:v>
                </c:pt>
                <c:pt idx="855">
                  <c:v>0.68400000000000394</c:v>
                </c:pt>
                <c:pt idx="856">
                  <c:v>0.54500000000000004</c:v>
                </c:pt>
                <c:pt idx="857">
                  <c:v>0.57700000000000262</c:v>
                </c:pt>
                <c:pt idx="858">
                  <c:v>0.53</c:v>
                </c:pt>
                <c:pt idx="859">
                  <c:v>0.58800000000000163</c:v>
                </c:pt>
                <c:pt idx="860">
                  <c:v>0.73000000000000265</c:v>
                </c:pt>
                <c:pt idx="861">
                  <c:v>0.74900000000001121</c:v>
                </c:pt>
                <c:pt idx="862">
                  <c:v>0.52700000000000002</c:v>
                </c:pt>
                <c:pt idx="863">
                  <c:v>0.61200000000000265</c:v>
                </c:pt>
                <c:pt idx="864">
                  <c:v>0.52100000000000002</c:v>
                </c:pt>
                <c:pt idx="865">
                  <c:v>0.58600000000000163</c:v>
                </c:pt>
                <c:pt idx="866">
                  <c:v>0.68100000000000394</c:v>
                </c:pt>
                <c:pt idx="867">
                  <c:v>0.83400000000000263</c:v>
                </c:pt>
                <c:pt idx="868">
                  <c:v>0.57900000000000262</c:v>
                </c:pt>
                <c:pt idx="869">
                  <c:v>0.63100000000001222</c:v>
                </c:pt>
                <c:pt idx="870">
                  <c:v>0.71400000000000263</c:v>
                </c:pt>
                <c:pt idx="871">
                  <c:v>0.88100000000000334</c:v>
                </c:pt>
                <c:pt idx="872">
                  <c:v>0.73400000000000265</c:v>
                </c:pt>
                <c:pt idx="873">
                  <c:v>0.73100000000000265</c:v>
                </c:pt>
                <c:pt idx="874">
                  <c:v>0.56800000000000161</c:v>
                </c:pt>
                <c:pt idx="875">
                  <c:v>0.74100000000000565</c:v>
                </c:pt>
                <c:pt idx="876">
                  <c:v>0.67600000000001415</c:v>
                </c:pt>
                <c:pt idx="877">
                  <c:v>0.71700000000000264</c:v>
                </c:pt>
                <c:pt idx="878">
                  <c:v>0.78300000000000003</c:v>
                </c:pt>
                <c:pt idx="879">
                  <c:v>0.77300000000000924</c:v>
                </c:pt>
                <c:pt idx="880">
                  <c:v>0.83700000000000263</c:v>
                </c:pt>
                <c:pt idx="881">
                  <c:v>0.65000000000001268</c:v>
                </c:pt>
                <c:pt idx="882">
                  <c:v>0.78</c:v>
                </c:pt>
                <c:pt idx="883">
                  <c:v>0.69700000000000506</c:v>
                </c:pt>
                <c:pt idx="884">
                  <c:v>0.72900000000000265</c:v>
                </c:pt>
                <c:pt idx="885">
                  <c:v>0.84400000000000264</c:v>
                </c:pt>
                <c:pt idx="886">
                  <c:v>0.63300000000001233</c:v>
                </c:pt>
                <c:pt idx="887">
                  <c:v>0.86700000000000765</c:v>
                </c:pt>
                <c:pt idx="888">
                  <c:v>0.82100000000000162</c:v>
                </c:pt>
                <c:pt idx="889">
                  <c:v>0.67700000000001415</c:v>
                </c:pt>
                <c:pt idx="890">
                  <c:v>0.81800000000000161</c:v>
                </c:pt>
                <c:pt idx="891">
                  <c:v>0.78900000000000003</c:v>
                </c:pt>
                <c:pt idx="892">
                  <c:v>0.77400000000000924</c:v>
                </c:pt>
                <c:pt idx="893">
                  <c:v>0.58800000000000163</c:v>
                </c:pt>
                <c:pt idx="894">
                  <c:v>0.72900000000000265</c:v>
                </c:pt>
                <c:pt idx="895">
                  <c:v>0.58600000000000163</c:v>
                </c:pt>
                <c:pt idx="896">
                  <c:v>0.86200000000000265</c:v>
                </c:pt>
                <c:pt idx="897">
                  <c:v>0.53200000000000003</c:v>
                </c:pt>
                <c:pt idx="898">
                  <c:v>0.66800000000001414</c:v>
                </c:pt>
                <c:pt idx="899">
                  <c:v>0.79700000000000004</c:v>
                </c:pt>
                <c:pt idx="900">
                  <c:v>0.84700000000000264</c:v>
                </c:pt>
                <c:pt idx="901">
                  <c:v>0.79300000000000004</c:v>
                </c:pt>
                <c:pt idx="902">
                  <c:v>0.80300000000000005</c:v>
                </c:pt>
                <c:pt idx="903">
                  <c:v>0.86300000000000365</c:v>
                </c:pt>
                <c:pt idx="904">
                  <c:v>0.59100000000000164</c:v>
                </c:pt>
                <c:pt idx="905">
                  <c:v>0.78300000000000003</c:v>
                </c:pt>
                <c:pt idx="906">
                  <c:v>0.69700000000000506</c:v>
                </c:pt>
                <c:pt idx="907">
                  <c:v>0.58600000000000163</c:v>
                </c:pt>
                <c:pt idx="908">
                  <c:v>0.84400000000000264</c:v>
                </c:pt>
                <c:pt idx="909">
                  <c:v>0.90300000000000002</c:v>
                </c:pt>
                <c:pt idx="910">
                  <c:v>0.63600000000001256</c:v>
                </c:pt>
                <c:pt idx="911">
                  <c:v>0.55300000000000005</c:v>
                </c:pt>
                <c:pt idx="912">
                  <c:v>0.68000000000000393</c:v>
                </c:pt>
                <c:pt idx="913">
                  <c:v>0.82900000000000262</c:v>
                </c:pt>
                <c:pt idx="914">
                  <c:v>0.58500000000000163</c:v>
                </c:pt>
                <c:pt idx="915">
                  <c:v>0.56800000000000161</c:v>
                </c:pt>
                <c:pt idx="916">
                  <c:v>0.71300000000000263</c:v>
                </c:pt>
                <c:pt idx="917">
                  <c:v>0.95900000000000263</c:v>
                </c:pt>
                <c:pt idx="918">
                  <c:v>0.91600000000000004</c:v>
                </c:pt>
                <c:pt idx="919">
                  <c:v>0.46700000000000008</c:v>
                </c:pt>
                <c:pt idx="920">
                  <c:v>0.71300000000000263</c:v>
                </c:pt>
                <c:pt idx="921">
                  <c:v>0.76000000000001255</c:v>
                </c:pt>
                <c:pt idx="922">
                  <c:v>0.69600000000000506</c:v>
                </c:pt>
                <c:pt idx="923">
                  <c:v>0.74000000000000465</c:v>
                </c:pt>
                <c:pt idx="924">
                  <c:v>0.73900000000000365</c:v>
                </c:pt>
                <c:pt idx="925">
                  <c:v>0.54200000000000004</c:v>
                </c:pt>
                <c:pt idx="926">
                  <c:v>0.61400000000000365</c:v>
                </c:pt>
                <c:pt idx="927">
                  <c:v>0.77600000000000924</c:v>
                </c:pt>
                <c:pt idx="928">
                  <c:v>0.71300000000000263</c:v>
                </c:pt>
                <c:pt idx="929">
                  <c:v>0.77700000000000924</c:v>
                </c:pt>
                <c:pt idx="930">
                  <c:v>0.70700000000000263</c:v>
                </c:pt>
                <c:pt idx="931">
                  <c:v>0.77400000000000924</c:v>
                </c:pt>
                <c:pt idx="932">
                  <c:v>0.69300000000000506</c:v>
                </c:pt>
                <c:pt idx="933">
                  <c:v>0.75800000000001233</c:v>
                </c:pt>
                <c:pt idx="934">
                  <c:v>0.85900000000000265</c:v>
                </c:pt>
                <c:pt idx="935">
                  <c:v>0.84100000000000263</c:v>
                </c:pt>
                <c:pt idx="936">
                  <c:v>0.55500000000000005</c:v>
                </c:pt>
                <c:pt idx="937">
                  <c:v>0.63500000000001255</c:v>
                </c:pt>
                <c:pt idx="938">
                  <c:v>0.54900000000000004</c:v>
                </c:pt>
                <c:pt idx="939">
                  <c:v>0.71100000000000263</c:v>
                </c:pt>
                <c:pt idx="940">
                  <c:v>0.73000000000000265</c:v>
                </c:pt>
                <c:pt idx="941">
                  <c:v>0.70500000000000262</c:v>
                </c:pt>
                <c:pt idx="942">
                  <c:v>0.59900000000000164</c:v>
                </c:pt>
                <c:pt idx="943">
                  <c:v>0.61200000000000265</c:v>
                </c:pt>
                <c:pt idx="944">
                  <c:v>0.69800000000000506</c:v>
                </c:pt>
                <c:pt idx="945">
                  <c:v>0.70600000000000263</c:v>
                </c:pt>
                <c:pt idx="946">
                  <c:v>0.61300000000000365</c:v>
                </c:pt>
                <c:pt idx="947">
                  <c:v>0.71000000000000263</c:v>
                </c:pt>
                <c:pt idx="948">
                  <c:v>0.75300000000001122</c:v>
                </c:pt>
                <c:pt idx="949">
                  <c:v>0.86200000000000265</c:v>
                </c:pt>
                <c:pt idx="950">
                  <c:v>0.64700000000001257</c:v>
                </c:pt>
                <c:pt idx="951">
                  <c:v>0.72800000000000264</c:v>
                </c:pt>
                <c:pt idx="952">
                  <c:v>0.51800000000000002</c:v>
                </c:pt>
                <c:pt idx="953">
                  <c:v>0.79500000000000004</c:v>
                </c:pt>
                <c:pt idx="954">
                  <c:v>0.75600000000001222</c:v>
                </c:pt>
                <c:pt idx="955">
                  <c:v>0.85300000000000264</c:v>
                </c:pt>
                <c:pt idx="956">
                  <c:v>0.71600000000000263</c:v>
                </c:pt>
                <c:pt idx="957">
                  <c:v>0.57700000000000262</c:v>
                </c:pt>
                <c:pt idx="958">
                  <c:v>0.69200000000000506</c:v>
                </c:pt>
                <c:pt idx="959">
                  <c:v>0.75600000000001222</c:v>
                </c:pt>
                <c:pt idx="960">
                  <c:v>0.75300000000001122</c:v>
                </c:pt>
                <c:pt idx="961">
                  <c:v>0.70600000000000263</c:v>
                </c:pt>
                <c:pt idx="962">
                  <c:v>0.77900000000000924</c:v>
                </c:pt>
                <c:pt idx="963">
                  <c:v>0.55000000000000004</c:v>
                </c:pt>
                <c:pt idx="964">
                  <c:v>0.82500000000000262</c:v>
                </c:pt>
                <c:pt idx="965">
                  <c:v>0.67900000000001415</c:v>
                </c:pt>
                <c:pt idx="966">
                  <c:v>0.51900000000000002</c:v>
                </c:pt>
                <c:pt idx="967">
                  <c:v>0.65800000000001369</c:v>
                </c:pt>
                <c:pt idx="968">
                  <c:v>0.73500000000000265</c:v>
                </c:pt>
                <c:pt idx="969">
                  <c:v>0.62100000000001065</c:v>
                </c:pt>
                <c:pt idx="970">
                  <c:v>0.59200000000000164</c:v>
                </c:pt>
                <c:pt idx="971">
                  <c:v>0.52</c:v>
                </c:pt>
                <c:pt idx="972">
                  <c:v>0.91900000000000004</c:v>
                </c:pt>
                <c:pt idx="973">
                  <c:v>0.83400000000000263</c:v>
                </c:pt>
                <c:pt idx="974">
                  <c:v>0.44700000000000217</c:v>
                </c:pt>
                <c:pt idx="975">
                  <c:v>0.64100000000001256</c:v>
                </c:pt>
                <c:pt idx="976">
                  <c:v>0.58000000000000163</c:v>
                </c:pt>
                <c:pt idx="977">
                  <c:v>0.59700000000000164</c:v>
                </c:pt>
                <c:pt idx="978">
                  <c:v>0.91100000000000003</c:v>
                </c:pt>
                <c:pt idx="979">
                  <c:v>0.81400000000000161</c:v>
                </c:pt>
                <c:pt idx="980">
                  <c:v>0.68600000000000394</c:v>
                </c:pt>
                <c:pt idx="981">
                  <c:v>0.61300000000000365</c:v>
                </c:pt>
                <c:pt idx="982">
                  <c:v>0.69200000000000506</c:v>
                </c:pt>
                <c:pt idx="983">
                  <c:v>0.52100000000000002</c:v>
                </c:pt>
                <c:pt idx="984">
                  <c:v>0.75900000000001244</c:v>
                </c:pt>
                <c:pt idx="985">
                  <c:v>0.69400000000000506</c:v>
                </c:pt>
                <c:pt idx="986">
                  <c:v>0.64900000000001268</c:v>
                </c:pt>
                <c:pt idx="987">
                  <c:v>0.59000000000000163</c:v>
                </c:pt>
                <c:pt idx="988">
                  <c:v>0.53600000000000003</c:v>
                </c:pt>
                <c:pt idx="989">
                  <c:v>0.62700000000001122</c:v>
                </c:pt>
                <c:pt idx="990">
                  <c:v>0.58800000000000163</c:v>
                </c:pt>
                <c:pt idx="991">
                  <c:v>0.502</c:v>
                </c:pt>
                <c:pt idx="992">
                  <c:v>0.59100000000000164</c:v>
                </c:pt>
                <c:pt idx="993">
                  <c:v>0.71000000000000263</c:v>
                </c:pt>
                <c:pt idx="994">
                  <c:v>0.57900000000000262</c:v>
                </c:pt>
                <c:pt idx="995">
                  <c:v>0.61700000000000765</c:v>
                </c:pt>
                <c:pt idx="996">
                  <c:v>0.54400000000000004</c:v>
                </c:pt>
                <c:pt idx="997">
                  <c:v>0.71700000000000264</c:v>
                </c:pt>
                <c:pt idx="998">
                  <c:v>0.77000000000000923</c:v>
                </c:pt>
                <c:pt idx="999">
                  <c:v>0.79400000000000004</c:v>
                </c:pt>
                <c:pt idx="1000">
                  <c:v>0.91500000000000004</c:v>
                </c:pt>
                <c:pt idx="1001">
                  <c:v>0.71000000000000263</c:v>
                </c:pt>
                <c:pt idx="1002">
                  <c:v>0.80900000000000005</c:v>
                </c:pt>
                <c:pt idx="1003">
                  <c:v>0.70600000000000263</c:v>
                </c:pt>
                <c:pt idx="1004">
                  <c:v>0.89000000000000346</c:v>
                </c:pt>
                <c:pt idx="1005">
                  <c:v>0.57200000000000162</c:v>
                </c:pt>
                <c:pt idx="1006">
                  <c:v>0.66900000000001414</c:v>
                </c:pt>
                <c:pt idx="1007">
                  <c:v>0.77900000000000924</c:v>
                </c:pt>
                <c:pt idx="1008">
                  <c:v>0.54400000000000004</c:v>
                </c:pt>
                <c:pt idx="1009">
                  <c:v>0.74800000000001121</c:v>
                </c:pt>
                <c:pt idx="1010">
                  <c:v>0.75000000000001121</c:v>
                </c:pt>
                <c:pt idx="1011">
                  <c:v>0.75100000000001121</c:v>
                </c:pt>
                <c:pt idx="1012">
                  <c:v>0.78100000000000003</c:v>
                </c:pt>
                <c:pt idx="1013">
                  <c:v>0.78</c:v>
                </c:pt>
                <c:pt idx="1014">
                  <c:v>0.65100000000001268</c:v>
                </c:pt>
                <c:pt idx="1015">
                  <c:v>0.65300000000001268</c:v>
                </c:pt>
                <c:pt idx="1016">
                  <c:v>0.69800000000000506</c:v>
                </c:pt>
                <c:pt idx="1017">
                  <c:v>0.71400000000000263</c:v>
                </c:pt>
                <c:pt idx="1018">
                  <c:v>0.63200000000001222</c:v>
                </c:pt>
                <c:pt idx="1019">
                  <c:v>0.75400000000001222</c:v>
                </c:pt>
                <c:pt idx="1020">
                  <c:v>0.91600000000000004</c:v>
                </c:pt>
                <c:pt idx="1021">
                  <c:v>0.72100000000000264</c:v>
                </c:pt>
                <c:pt idx="1022">
                  <c:v>0.76100000000001256</c:v>
                </c:pt>
                <c:pt idx="1023">
                  <c:v>0.71800000000000264</c:v>
                </c:pt>
                <c:pt idx="1024">
                  <c:v>0.79600000000000004</c:v>
                </c:pt>
                <c:pt idx="1025">
                  <c:v>0.68700000000000494</c:v>
                </c:pt>
                <c:pt idx="1026">
                  <c:v>0.66500000000001414</c:v>
                </c:pt>
                <c:pt idx="1027">
                  <c:v>0.81100000000000005</c:v>
                </c:pt>
                <c:pt idx="1028">
                  <c:v>0.71700000000000264</c:v>
                </c:pt>
                <c:pt idx="1029">
                  <c:v>0.91</c:v>
                </c:pt>
                <c:pt idx="1030">
                  <c:v>0.87600000000001121</c:v>
                </c:pt>
                <c:pt idx="1031">
                  <c:v>0.80200000000000005</c:v>
                </c:pt>
                <c:pt idx="1032">
                  <c:v>0.72700000000000264</c:v>
                </c:pt>
                <c:pt idx="1033">
                  <c:v>0.76400000000001256</c:v>
                </c:pt>
                <c:pt idx="1034">
                  <c:v>0.72500000000000264</c:v>
                </c:pt>
                <c:pt idx="1035">
                  <c:v>0.52400000000000002</c:v>
                </c:pt>
                <c:pt idx="1036">
                  <c:v>0.74300000000000865</c:v>
                </c:pt>
                <c:pt idx="1037">
                  <c:v>0.71200000000000263</c:v>
                </c:pt>
                <c:pt idx="1038">
                  <c:v>0.87900000000001222</c:v>
                </c:pt>
                <c:pt idx="1039">
                  <c:v>0.76100000000001256</c:v>
                </c:pt>
                <c:pt idx="1040">
                  <c:v>0.80300000000000005</c:v>
                </c:pt>
                <c:pt idx="1041">
                  <c:v>0.65700000000001368</c:v>
                </c:pt>
                <c:pt idx="1042">
                  <c:v>0.48600000000000032</c:v>
                </c:pt>
                <c:pt idx="1043">
                  <c:v>0.60200000000000264</c:v>
                </c:pt>
                <c:pt idx="1044">
                  <c:v>0.58700000000000163</c:v>
                </c:pt>
                <c:pt idx="1045">
                  <c:v>0.84000000000000263</c:v>
                </c:pt>
                <c:pt idx="1046">
                  <c:v>0.58100000000000163</c:v>
                </c:pt>
                <c:pt idx="1047">
                  <c:v>0.74300000000000865</c:v>
                </c:pt>
                <c:pt idx="1048">
                  <c:v>0.63700000000001256</c:v>
                </c:pt>
                <c:pt idx="1049">
                  <c:v>0.71100000000000263</c:v>
                </c:pt>
                <c:pt idx="1050">
                  <c:v>0.77200000000000923</c:v>
                </c:pt>
                <c:pt idx="1051">
                  <c:v>0.75800000000001233</c:v>
                </c:pt>
                <c:pt idx="1052">
                  <c:v>0.65700000000001368</c:v>
                </c:pt>
                <c:pt idx="1053">
                  <c:v>0.502</c:v>
                </c:pt>
                <c:pt idx="1054">
                  <c:v>0.87200000000001121</c:v>
                </c:pt>
                <c:pt idx="1055">
                  <c:v>0.49800000000000338</c:v>
                </c:pt>
                <c:pt idx="1056">
                  <c:v>0.77100000000000923</c:v>
                </c:pt>
                <c:pt idx="1057">
                  <c:v>0.55300000000000005</c:v>
                </c:pt>
                <c:pt idx="1058">
                  <c:v>0.63800000000001256</c:v>
                </c:pt>
                <c:pt idx="1059">
                  <c:v>0.44400000000000117</c:v>
                </c:pt>
                <c:pt idx="1060">
                  <c:v>0.72300000000000264</c:v>
                </c:pt>
                <c:pt idx="1061">
                  <c:v>0.82000000000000262</c:v>
                </c:pt>
                <c:pt idx="1062">
                  <c:v>0.77400000000000924</c:v>
                </c:pt>
                <c:pt idx="1063">
                  <c:v>0.76700000000001256</c:v>
                </c:pt>
                <c:pt idx="1064">
                  <c:v>0.61300000000000365</c:v>
                </c:pt>
                <c:pt idx="1065">
                  <c:v>0.86800000000000865</c:v>
                </c:pt>
                <c:pt idx="1066">
                  <c:v>0.66400000000001413</c:v>
                </c:pt>
                <c:pt idx="1067">
                  <c:v>0.63900000000001256</c:v>
                </c:pt>
                <c:pt idx="1068">
                  <c:v>0.81800000000000161</c:v>
                </c:pt>
                <c:pt idx="1069">
                  <c:v>0.54700000000000004</c:v>
                </c:pt>
                <c:pt idx="1070">
                  <c:v>0.70500000000000262</c:v>
                </c:pt>
                <c:pt idx="1071">
                  <c:v>0.68200000000000394</c:v>
                </c:pt>
                <c:pt idx="1072">
                  <c:v>0.68600000000000394</c:v>
                </c:pt>
                <c:pt idx="1073">
                  <c:v>0.5</c:v>
                </c:pt>
                <c:pt idx="1074">
                  <c:v>0.85600000000000265</c:v>
                </c:pt>
                <c:pt idx="1075">
                  <c:v>0.66100000000001402</c:v>
                </c:pt>
                <c:pt idx="1076">
                  <c:v>0.78500000000000003</c:v>
                </c:pt>
                <c:pt idx="1077">
                  <c:v>0.83500000000000263</c:v>
                </c:pt>
                <c:pt idx="1078">
                  <c:v>0.79200000000000004</c:v>
                </c:pt>
                <c:pt idx="1079">
                  <c:v>0.60800000000000265</c:v>
                </c:pt>
                <c:pt idx="1080">
                  <c:v>0.63600000000001256</c:v>
                </c:pt>
                <c:pt idx="1081">
                  <c:v>0.68200000000000394</c:v>
                </c:pt>
                <c:pt idx="1082">
                  <c:v>0.75500000000001222</c:v>
                </c:pt>
                <c:pt idx="1083">
                  <c:v>0.61500000000000465</c:v>
                </c:pt>
                <c:pt idx="1084">
                  <c:v>0.65700000000001368</c:v>
                </c:pt>
                <c:pt idx="1085">
                  <c:v>0.61700000000000765</c:v>
                </c:pt>
                <c:pt idx="1086">
                  <c:v>0.92700000000000005</c:v>
                </c:pt>
                <c:pt idx="1087">
                  <c:v>0.97500000000000253</c:v>
                </c:pt>
                <c:pt idx="1088">
                  <c:v>0.78700000000000003</c:v>
                </c:pt>
                <c:pt idx="1089">
                  <c:v>0.47800000000000031</c:v>
                </c:pt>
                <c:pt idx="1090">
                  <c:v>0.68800000000000494</c:v>
                </c:pt>
                <c:pt idx="1091">
                  <c:v>0.93400000000000005</c:v>
                </c:pt>
                <c:pt idx="1092">
                  <c:v>0.83500000000000263</c:v>
                </c:pt>
                <c:pt idx="1093">
                  <c:v>0.8</c:v>
                </c:pt>
                <c:pt idx="1094">
                  <c:v>0.60700000000000265</c:v>
                </c:pt>
                <c:pt idx="1095">
                  <c:v>0.57700000000000262</c:v>
                </c:pt>
                <c:pt idx="1096">
                  <c:v>0.87900000000001222</c:v>
                </c:pt>
                <c:pt idx="1097">
                  <c:v>0.77200000000000923</c:v>
                </c:pt>
                <c:pt idx="1098">
                  <c:v>0.73500000000000265</c:v>
                </c:pt>
                <c:pt idx="1099">
                  <c:v>0.76300000000001256</c:v>
                </c:pt>
                <c:pt idx="1100">
                  <c:v>0.58100000000000163</c:v>
                </c:pt>
                <c:pt idx="1101">
                  <c:v>0.86600000000000565</c:v>
                </c:pt>
                <c:pt idx="1102">
                  <c:v>0.76400000000001256</c:v>
                </c:pt>
                <c:pt idx="1103">
                  <c:v>0.45600000000000002</c:v>
                </c:pt>
                <c:pt idx="1104">
                  <c:v>0.59800000000000164</c:v>
                </c:pt>
                <c:pt idx="1105">
                  <c:v>0.66800000000001414</c:v>
                </c:pt>
                <c:pt idx="1106">
                  <c:v>0.84400000000000264</c:v>
                </c:pt>
                <c:pt idx="1107">
                  <c:v>0.71700000000000264</c:v>
                </c:pt>
                <c:pt idx="1108">
                  <c:v>0.66400000000001413</c:v>
                </c:pt>
                <c:pt idx="1109">
                  <c:v>0.70200000000000262</c:v>
                </c:pt>
                <c:pt idx="1110">
                  <c:v>0.6590000000000138</c:v>
                </c:pt>
                <c:pt idx="1111">
                  <c:v>0.65700000000001368</c:v>
                </c:pt>
                <c:pt idx="1112">
                  <c:v>0.58600000000000163</c:v>
                </c:pt>
                <c:pt idx="1113">
                  <c:v>0.77500000000000924</c:v>
                </c:pt>
                <c:pt idx="1114">
                  <c:v>0.81200000000000105</c:v>
                </c:pt>
                <c:pt idx="1115">
                  <c:v>0.84600000000000264</c:v>
                </c:pt>
                <c:pt idx="1116">
                  <c:v>0.82000000000000262</c:v>
                </c:pt>
                <c:pt idx="1117">
                  <c:v>0.56400000000000161</c:v>
                </c:pt>
                <c:pt idx="1118">
                  <c:v>0.48800000000000032</c:v>
                </c:pt>
                <c:pt idx="1119">
                  <c:v>0.73800000000000365</c:v>
                </c:pt>
                <c:pt idx="1120">
                  <c:v>0.72300000000000264</c:v>
                </c:pt>
                <c:pt idx="1121">
                  <c:v>0.88300000000000334</c:v>
                </c:pt>
                <c:pt idx="1122">
                  <c:v>0.53900000000000003</c:v>
                </c:pt>
                <c:pt idx="1123">
                  <c:v>0.504</c:v>
                </c:pt>
                <c:pt idx="1124">
                  <c:v>0.71100000000000263</c:v>
                </c:pt>
                <c:pt idx="1125">
                  <c:v>0.68000000000000393</c:v>
                </c:pt>
                <c:pt idx="1126">
                  <c:v>0.65100000000001268</c:v>
                </c:pt>
                <c:pt idx="1127">
                  <c:v>0.91200000000000003</c:v>
                </c:pt>
                <c:pt idx="1128">
                  <c:v>0.65200000000001268</c:v>
                </c:pt>
                <c:pt idx="1129">
                  <c:v>0.58900000000000163</c:v>
                </c:pt>
                <c:pt idx="1130">
                  <c:v>0.57100000000000162</c:v>
                </c:pt>
                <c:pt idx="1131">
                  <c:v>0.62100000000001065</c:v>
                </c:pt>
                <c:pt idx="1132">
                  <c:v>0.70800000000000263</c:v>
                </c:pt>
                <c:pt idx="1133">
                  <c:v>0.56900000000000162</c:v>
                </c:pt>
                <c:pt idx="1134">
                  <c:v>0.68900000000000494</c:v>
                </c:pt>
                <c:pt idx="1135">
                  <c:v>0.77300000000000924</c:v>
                </c:pt>
                <c:pt idx="1136">
                  <c:v>0.61400000000000365</c:v>
                </c:pt>
                <c:pt idx="1137">
                  <c:v>0.77400000000000924</c:v>
                </c:pt>
                <c:pt idx="1138">
                  <c:v>0.59000000000000163</c:v>
                </c:pt>
                <c:pt idx="1139">
                  <c:v>0.69100000000000505</c:v>
                </c:pt>
                <c:pt idx="1140">
                  <c:v>0.79300000000000004</c:v>
                </c:pt>
                <c:pt idx="1141">
                  <c:v>0.61700000000000765</c:v>
                </c:pt>
                <c:pt idx="1142">
                  <c:v>0.64900000000001268</c:v>
                </c:pt>
                <c:pt idx="1143">
                  <c:v>0.78500000000000003</c:v>
                </c:pt>
                <c:pt idx="1144">
                  <c:v>0.71600000000000263</c:v>
                </c:pt>
                <c:pt idx="1145">
                  <c:v>0.56900000000000162</c:v>
                </c:pt>
                <c:pt idx="1146">
                  <c:v>0.65400000000001268</c:v>
                </c:pt>
                <c:pt idx="1147">
                  <c:v>0.65100000000001268</c:v>
                </c:pt>
                <c:pt idx="1148">
                  <c:v>0.53200000000000003</c:v>
                </c:pt>
                <c:pt idx="1149">
                  <c:v>0.74100000000000565</c:v>
                </c:pt>
                <c:pt idx="1150">
                  <c:v>0.55900000000000005</c:v>
                </c:pt>
                <c:pt idx="1151">
                  <c:v>0.83000000000000262</c:v>
                </c:pt>
                <c:pt idx="1152">
                  <c:v>0.76300000000001256</c:v>
                </c:pt>
                <c:pt idx="1153">
                  <c:v>0.63200000000001222</c:v>
                </c:pt>
                <c:pt idx="1154">
                  <c:v>0.86000000000000265</c:v>
                </c:pt>
                <c:pt idx="1155">
                  <c:v>0.60400000000000265</c:v>
                </c:pt>
                <c:pt idx="1156">
                  <c:v>0.70200000000000262</c:v>
                </c:pt>
                <c:pt idx="1157">
                  <c:v>0.86100000000000265</c:v>
                </c:pt>
                <c:pt idx="1158">
                  <c:v>0.72000000000000264</c:v>
                </c:pt>
                <c:pt idx="1159">
                  <c:v>0.67500000000001414</c:v>
                </c:pt>
                <c:pt idx="1160">
                  <c:v>0.65700000000001368</c:v>
                </c:pt>
                <c:pt idx="1161">
                  <c:v>0.78100000000000003</c:v>
                </c:pt>
                <c:pt idx="1162">
                  <c:v>0.85000000000000264</c:v>
                </c:pt>
                <c:pt idx="1163">
                  <c:v>0.57100000000000162</c:v>
                </c:pt>
                <c:pt idx="1164">
                  <c:v>0.61900000000000865</c:v>
                </c:pt>
                <c:pt idx="1165">
                  <c:v>0.68300000000000394</c:v>
                </c:pt>
                <c:pt idx="1166">
                  <c:v>0.54200000000000004</c:v>
                </c:pt>
                <c:pt idx="1167">
                  <c:v>0.62800000000001122</c:v>
                </c:pt>
                <c:pt idx="1168">
                  <c:v>0.73300000000000265</c:v>
                </c:pt>
                <c:pt idx="1169">
                  <c:v>0.57500000000000262</c:v>
                </c:pt>
                <c:pt idx="1170">
                  <c:v>0.78700000000000003</c:v>
                </c:pt>
                <c:pt idx="1171">
                  <c:v>0.80400000000000005</c:v>
                </c:pt>
                <c:pt idx="1172">
                  <c:v>0.81800000000000161</c:v>
                </c:pt>
                <c:pt idx="1173">
                  <c:v>0.56700000000000161</c:v>
                </c:pt>
                <c:pt idx="1174">
                  <c:v>0.52</c:v>
                </c:pt>
                <c:pt idx="1175">
                  <c:v>0.84400000000000264</c:v>
                </c:pt>
                <c:pt idx="1176">
                  <c:v>0.71800000000000264</c:v>
                </c:pt>
                <c:pt idx="1177">
                  <c:v>0.82200000000000162</c:v>
                </c:pt>
                <c:pt idx="1178">
                  <c:v>0.56500000000000161</c:v>
                </c:pt>
                <c:pt idx="1179">
                  <c:v>0.66000000000001391</c:v>
                </c:pt>
                <c:pt idx="1180">
                  <c:v>0.86100000000000265</c:v>
                </c:pt>
                <c:pt idx="1181">
                  <c:v>0.54</c:v>
                </c:pt>
                <c:pt idx="1182">
                  <c:v>0.70400000000000262</c:v>
                </c:pt>
                <c:pt idx="1183">
                  <c:v>0.71200000000000263</c:v>
                </c:pt>
                <c:pt idx="1184">
                  <c:v>0.73800000000000365</c:v>
                </c:pt>
                <c:pt idx="1185">
                  <c:v>0.87200000000001121</c:v>
                </c:pt>
                <c:pt idx="1186">
                  <c:v>0.67300000000001414</c:v>
                </c:pt>
                <c:pt idx="1187">
                  <c:v>0.88500000000000334</c:v>
                </c:pt>
                <c:pt idx="1188">
                  <c:v>0.77500000000000924</c:v>
                </c:pt>
                <c:pt idx="1189">
                  <c:v>0.71500000000000263</c:v>
                </c:pt>
                <c:pt idx="1190">
                  <c:v>0.70700000000000263</c:v>
                </c:pt>
                <c:pt idx="1191">
                  <c:v>0.73200000000000265</c:v>
                </c:pt>
                <c:pt idx="1192">
                  <c:v>0.70700000000000263</c:v>
                </c:pt>
                <c:pt idx="1193">
                  <c:v>0.64200000000001256</c:v>
                </c:pt>
                <c:pt idx="1194">
                  <c:v>0.71700000000000264</c:v>
                </c:pt>
                <c:pt idx="1195">
                  <c:v>0.66100000000001402</c:v>
                </c:pt>
                <c:pt idx="1196">
                  <c:v>0.51400000000000001</c:v>
                </c:pt>
                <c:pt idx="1197">
                  <c:v>0.71600000000000263</c:v>
                </c:pt>
                <c:pt idx="1198">
                  <c:v>0.64300000000001256</c:v>
                </c:pt>
                <c:pt idx="1199">
                  <c:v>0.61700000000000765</c:v>
                </c:pt>
                <c:pt idx="1200">
                  <c:v>0.80200000000000005</c:v>
                </c:pt>
                <c:pt idx="1201">
                  <c:v>0.48800000000000032</c:v>
                </c:pt>
                <c:pt idx="1202">
                  <c:v>0.58500000000000163</c:v>
                </c:pt>
                <c:pt idx="1203">
                  <c:v>0.62500000000001121</c:v>
                </c:pt>
                <c:pt idx="1204">
                  <c:v>0.79600000000000004</c:v>
                </c:pt>
                <c:pt idx="1205">
                  <c:v>0.71000000000000263</c:v>
                </c:pt>
                <c:pt idx="1206">
                  <c:v>0.49400000000000038</c:v>
                </c:pt>
                <c:pt idx="1207">
                  <c:v>0.64300000000001256</c:v>
                </c:pt>
                <c:pt idx="1208">
                  <c:v>0.68700000000000494</c:v>
                </c:pt>
                <c:pt idx="1209">
                  <c:v>0.60300000000000264</c:v>
                </c:pt>
                <c:pt idx="1210">
                  <c:v>0.65100000000001268</c:v>
                </c:pt>
                <c:pt idx="1211">
                  <c:v>0.65100000000001268</c:v>
                </c:pt>
                <c:pt idx="1212">
                  <c:v>0.68200000000000394</c:v>
                </c:pt>
                <c:pt idx="1213">
                  <c:v>0.65800000000001369</c:v>
                </c:pt>
                <c:pt idx="1214">
                  <c:v>0.71000000000000263</c:v>
                </c:pt>
                <c:pt idx="1215">
                  <c:v>0.62900000000001222</c:v>
                </c:pt>
                <c:pt idx="1216">
                  <c:v>0.69200000000000506</c:v>
                </c:pt>
                <c:pt idx="1217">
                  <c:v>0.76800000000001256</c:v>
                </c:pt>
                <c:pt idx="1218">
                  <c:v>0.71200000000000263</c:v>
                </c:pt>
                <c:pt idx="1219">
                  <c:v>0.76000000000001255</c:v>
                </c:pt>
                <c:pt idx="1220">
                  <c:v>0.53900000000000003</c:v>
                </c:pt>
                <c:pt idx="1221">
                  <c:v>0.87800000000001122</c:v>
                </c:pt>
                <c:pt idx="1222">
                  <c:v>0.53400000000000003</c:v>
                </c:pt>
                <c:pt idx="1223">
                  <c:v>0.55400000000000005</c:v>
                </c:pt>
                <c:pt idx="1224">
                  <c:v>0.73500000000000265</c:v>
                </c:pt>
                <c:pt idx="1225">
                  <c:v>0.55200000000000005</c:v>
                </c:pt>
                <c:pt idx="1226">
                  <c:v>0.68900000000000494</c:v>
                </c:pt>
                <c:pt idx="1227">
                  <c:v>0.61400000000000365</c:v>
                </c:pt>
                <c:pt idx="1228">
                  <c:v>0.68300000000000394</c:v>
                </c:pt>
                <c:pt idx="1229">
                  <c:v>0.76600000000001256</c:v>
                </c:pt>
                <c:pt idx="1230">
                  <c:v>0.81300000000000161</c:v>
                </c:pt>
                <c:pt idx="1231">
                  <c:v>0.60000000000000264</c:v>
                </c:pt>
                <c:pt idx="1232">
                  <c:v>0.60600000000000265</c:v>
                </c:pt>
                <c:pt idx="1233">
                  <c:v>0.86100000000000265</c:v>
                </c:pt>
                <c:pt idx="1234">
                  <c:v>0.45500000000000002</c:v>
                </c:pt>
                <c:pt idx="1235">
                  <c:v>0.71900000000000264</c:v>
                </c:pt>
                <c:pt idx="1236">
                  <c:v>0.69100000000000505</c:v>
                </c:pt>
                <c:pt idx="1237">
                  <c:v>0.67600000000001415</c:v>
                </c:pt>
                <c:pt idx="1238">
                  <c:v>0.53400000000000003</c:v>
                </c:pt>
                <c:pt idx="1239">
                  <c:v>0.84000000000000263</c:v>
                </c:pt>
                <c:pt idx="1240">
                  <c:v>0.71200000000000263</c:v>
                </c:pt>
                <c:pt idx="1241">
                  <c:v>0.70700000000000263</c:v>
                </c:pt>
                <c:pt idx="1242">
                  <c:v>0.67900000000001415</c:v>
                </c:pt>
                <c:pt idx="1243">
                  <c:v>0.88100000000000334</c:v>
                </c:pt>
                <c:pt idx="1244">
                  <c:v>0.78500000000000003</c:v>
                </c:pt>
                <c:pt idx="1245">
                  <c:v>0.74700000000001121</c:v>
                </c:pt>
                <c:pt idx="1246">
                  <c:v>0.56600000000000161</c:v>
                </c:pt>
                <c:pt idx="1247">
                  <c:v>0.63600000000001256</c:v>
                </c:pt>
                <c:pt idx="1248">
                  <c:v>0.47400000000000031</c:v>
                </c:pt>
                <c:pt idx="1249">
                  <c:v>0.79200000000000004</c:v>
                </c:pt>
                <c:pt idx="1250">
                  <c:v>0.71600000000000263</c:v>
                </c:pt>
                <c:pt idx="1251">
                  <c:v>0.69800000000000506</c:v>
                </c:pt>
                <c:pt idx="1252">
                  <c:v>0.85700000000000265</c:v>
                </c:pt>
                <c:pt idx="1253">
                  <c:v>0.49700000000000238</c:v>
                </c:pt>
                <c:pt idx="1254">
                  <c:v>0.88300000000000334</c:v>
                </c:pt>
                <c:pt idx="1255">
                  <c:v>0.61200000000000265</c:v>
                </c:pt>
                <c:pt idx="1256">
                  <c:v>0.57100000000000162</c:v>
                </c:pt>
                <c:pt idx="1257">
                  <c:v>0.41100000000000031</c:v>
                </c:pt>
                <c:pt idx="1258">
                  <c:v>0.84000000000000263</c:v>
                </c:pt>
                <c:pt idx="1259">
                  <c:v>0.64300000000001256</c:v>
                </c:pt>
                <c:pt idx="1260">
                  <c:v>0.86400000000000365</c:v>
                </c:pt>
                <c:pt idx="1261">
                  <c:v>0.79600000000000004</c:v>
                </c:pt>
                <c:pt idx="1262">
                  <c:v>0.75500000000001222</c:v>
                </c:pt>
                <c:pt idx="1263">
                  <c:v>0.53900000000000003</c:v>
                </c:pt>
                <c:pt idx="1264">
                  <c:v>0.66100000000001402</c:v>
                </c:pt>
                <c:pt idx="1265">
                  <c:v>0.69000000000000594</c:v>
                </c:pt>
                <c:pt idx="1266">
                  <c:v>0.88000000000000334</c:v>
                </c:pt>
                <c:pt idx="1267">
                  <c:v>0.66700000000001414</c:v>
                </c:pt>
                <c:pt idx="1268">
                  <c:v>0.95400000000000262</c:v>
                </c:pt>
                <c:pt idx="1269">
                  <c:v>0.41600000000000031</c:v>
                </c:pt>
                <c:pt idx="1270">
                  <c:v>0.71500000000000263</c:v>
                </c:pt>
                <c:pt idx="1271">
                  <c:v>0.62800000000001122</c:v>
                </c:pt>
                <c:pt idx="1272">
                  <c:v>0.68300000000000394</c:v>
                </c:pt>
                <c:pt idx="1273">
                  <c:v>0.65100000000001268</c:v>
                </c:pt>
                <c:pt idx="1274">
                  <c:v>0.79400000000000004</c:v>
                </c:pt>
                <c:pt idx="1275">
                  <c:v>0.74400000000000865</c:v>
                </c:pt>
                <c:pt idx="1276">
                  <c:v>0.64400000000001256</c:v>
                </c:pt>
                <c:pt idx="1277">
                  <c:v>0.83400000000000263</c:v>
                </c:pt>
                <c:pt idx="1278">
                  <c:v>0.54300000000000004</c:v>
                </c:pt>
                <c:pt idx="1279">
                  <c:v>0.65200000000001268</c:v>
                </c:pt>
                <c:pt idx="1280">
                  <c:v>0.57900000000000262</c:v>
                </c:pt>
                <c:pt idx="1281">
                  <c:v>0.69900000000000506</c:v>
                </c:pt>
                <c:pt idx="1282">
                  <c:v>0.55200000000000005</c:v>
                </c:pt>
                <c:pt idx="1283">
                  <c:v>0.60900000000000265</c:v>
                </c:pt>
                <c:pt idx="1284">
                  <c:v>0.61100000000000265</c:v>
                </c:pt>
                <c:pt idx="1285">
                  <c:v>0.57600000000000262</c:v>
                </c:pt>
                <c:pt idx="1286">
                  <c:v>0.89100000000000346</c:v>
                </c:pt>
                <c:pt idx="1287">
                  <c:v>0.59800000000000164</c:v>
                </c:pt>
                <c:pt idx="1288">
                  <c:v>0.58900000000000163</c:v>
                </c:pt>
                <c:pt idx="1289">
                  <c:v>0.77000000000000923</c:v>
                </c:pt>
                <c:pt idx="1290">
                  <c:v>0.71500000000000263</c:v>
                </c:pt>
                <c:pt idx="1291">
                  <c:v>0.50600000000000001</c:v>
                </c:pt>
                <c:pt idx="1292">
                  <c:v>0.73200000000000265</c:v>
                </c:pt>
                <c:pt idx="1293">
                  <c:v>0.81500000000000161</c:v>
                </c:pt>
                <c:pt idx="1294">
                  <c:v>0.64800000000001257</c:v>
                </c:pt>
                <c:pt idx="1295">
                  <c:v>0.76300000000001256</c:v>
                </c:pt>
                <c:pt idx="1296">
                  <c:v>0.75800000000001233</c:v>
                </c:pt>
                <c:pt idx="1297">
                  <c:v>0.74300000000000865</c:v>
                </c:pt>
                <c:pt idx="1298">
                  <c:v>0.89500000000000346</c:v>
                </c:pt>
                <c:pt idx="1299">
                  <c:v>0.61300000000000365</c:v>
                </c:pt>
                <c:pt idx="1300">
                  <c:v>0.75500000000001222</c:v>
                </c:pt>
                <c:pt idx="1301">
                  <c:v>0.76800000000001256</c:v>
                </c:pt>
                <c:pt idx="1302">
                  <c:v>0.69700000000000506</c:v>
                </c:pt>
                <c:pt idx="1303">
                  <c:v>0.65000000000001268</c:v>
                </c:pt>
                <c:pt idx="1304">
                  <c:v>0.61500000000000465</c:v>
                </c:pt>
                <c:pt idx="1305">
                  <c:v>0.83700000000000263</c:v>
                </c:pt>
                <c:pt idx="1306">
                  <c:v>0.67500000000001414</c:v>
                </c:pt>
                <c:pt idx="1307">
                  <c:v>0.53300000000000003</c:v>
                </c:pt>
                <c:pt idx="1308">
                  <c:v>0.56300000000000161</c:v>
                </c:pt>
                <c:pt idx="1309">
                  <c:v>0.49000000000000032</c:v>
                </c:pt>
                <c:pt idx="1310">
                  <c:v>0.93300000000000005</c:v>
                </c:pt>
                <c:pt idx="1311">
                  <c:v>0.79200000000000004</c:v>
                </c:pt>
                <c:pt idx="1312">
                  <c:v>0.56100000000000005</c:v>
                </c:pt>
                <c:pt idx="1313">
                  <c:v>0.69100000000000505</c:v>
                </c:pt>
                <c:pt idx="1314">
                  <c:v>0.43400000000000138</c:v>
                </c:pt>
                <c:pt idx="1315">
                  <c:v>0.61700000000000765</c:v>
                </c:pt>
                <c:pt idx="1316">
                  <c:v>0.76600000000001256</c:v>
                </c:pt>
                <c:pt idx="1317">
                  <c:v>0.76300000000001256</c:v>
                </c:pt>
                <c:pt idx="1318">
                  <c:v>0.73100000000000265</c:v>
                </c:pt>
                <c:pt idx="1319">
                  <c:v>0.49100000000000038</c:v>
                </c:pt>
                <c:pt idx="1320">
                  <c:v>0.48300000000000032</c:v>
                </c:pt>
                <c:pt idx="1321">
                  <c:v>0.55300000000000005</c:v>
                </c:pt>
                <c:pt idx="1322">
                  <c:v>0.77700000000000924</c:v>
                </c:pt>
                <c:pt idx="1323">
                  <c:v>0.66400000000001413</c:v>
                </c:pt>
                <c:pt idx="1324">
                  <c:v>0.77400000000000924</c:v>
                </c:pt>
                <c:pt idx="1325">
                  <c:v>0.79800000000000004</c:v>
                </c:pt>
                <c:pt idx="1326">
                  <c:v>0.72100000000000264</c:v>
                </c:pt>
                <c:pt idx="1327">
                  <c:v>0.68500000000000394</c:v>
                </c:pt>
                <c:pt idx="1328">
                  <c:v>0.77300000000000924</c:v>
                </c:pt>
                <c:pt idx="1329">
                  <c:v>0.69100000000000505</c:v>
                </c:pt>
                <c:pt idx="1330">
                  <c:v>0.63000000000001222</c:v>
                </c:pt>
                <c:pt idx="1331">
                  <c:v>0.79600000000000004</c:v>
                </c:pt>
                <c:pt idx="1332">
                  <c:v>0.73100000000000265</c:v>
                </c:pt>
                <c:pt idx="1333">
                  <c:v>0.74000000000000465</c:v>
                </c:pt>
                <c:pt idx="1334">
                  <c:v>0.43400000000000138</c:v>
                </c:pt>
                <c:pt idx="1335">
                  <c:v>0.68200000000000394</c:v>
                </c:pt>
                <c:pt idx="1336">
                  <c:v>0.81800000000000161</c:v>
                </c:pt>
                <c:pt idx="1337">
                  <c:v>0.54400000000000004</c:v>
                </c:pt>
                <c:pt idx="1338">
                  <c:v>0.74500000000000965</c:v>
                </c:pt>
                <c:pt idx="1339">
                  <c:v>0.97000000000000053</c:v>
                </c:pt>
                <c:pt idx="1340">
                  <c:v>0.65400000000001268</c:v>
                </c:pt>
                <c:pt idx="1341">
                  <c:v>0.68700000000000494</c:v>
                </c:pt>
                <c:pt idx="1342">
                  <c:v>0.71700000000000264</c:v>
                </c:pt>
                <c:pt idx="1343">
                  <c:v>0.78200000000000003</c:v>
                </c:pt>
                <c:pt idx="1344">
                  <c:v>0.78900000000000003</c:v>
                </c:pt>
                <c:pt idx="1345">
                  <c:v>0.67100000000001414</c:v>
                </c:pt>
                <c:pt idx="1346">
                  <c:v>0.76400000000001256</c:v>
                </c:pt>
                <c:pt idx="1347">
                  <c:v>0.73300000000000265</c:v>
                </c:pt>
                <c:pt idx="1348">
                  <c:v>0.62000000000000965</c:v>
                </c:pt>
                <c:pt idx="1349">
                  <c:v>0.72300000000000264</c:v>
                </c:pt>
                <c:pt idx="1350">
                  <c:v>0.77400000000000924</c:v>
                </c:pt>
                <c:pt idx="1351">
                  <c:v>0.72100000000000264</c:v>
                </c:pt>
                <c:pt idx="1352">
                  <c:v>0.502</c:v>
                </c:pt>
                <c:pt idx="1353">
                  <c:v>0.49500000000000038</c:v>
                </c:pt>
                <c:pt idx="1354">
                  <c:v>0.51</c:v>
                </c:pt>
                <c:pt idx="1355">
                  <c:v>0.69700000000000506</c:v>
                </c:pt>
                <c:pt idx="1356">
                  <c:v>0.73000000000000265</c:v>
                </c:pt>
                <c:pt idx="1357">
                  <c:v>0.72600000000000264</c:v>
                </c:pt>
                <c:pt idx="1358">
                  <c:v>0.49800000000000338</c:v>
                </c:pt>
                <c:pt idx="1359">
                  <c:v>0.70200000000000262</c:v>
                </c:pt>
                <c:pt idx="1360">
                  <c:v>0.66700000000001414</c:v>
                </c:pt>
                <c:pt idx="1361">
                  <c:v>0.67500000000001414</c:v>
                </c:pt>
                <c:pt idx="1362">
                  <c:v>0.503</c:v>
                </c:pt>
                <c:pt idx="1363">
                  <c:v>0.60700000000000265</c:v>
                </c:pt>
                <c:pt idx="1364">
                  <c:v>0.89100000000000346</c:v>
                </c:pt>
                <c:pt idx="1365">
                  <c:v>0.70000000000000262</c:v>
                </c:pt>
                <c:pt idx="1366">
                  <c:v>0.86100000000000265</c:v>
                </c:pt>
                <c:pt idx="1367">
                  <c:v>0.72100000000000264</c:v>
                </c:pt>
                <c:pt idx="1368">
                  <c:v>0.74300000000000865</c:v>
                </c:pt>
                <c:pt idx="1369">
                  <c:v>0.82400000000000162</c:v>
                </c:pt>
                <c:pt idx="1370">
                  <c:v>0.55800000000000005</c:v>
                </c:pt>
                <c:pt idx="1371">
                  <c:v>0.62900000000001222</c:v>
                </c:pt>
                <c:pt idx="1372">
                  <c:v>0.65000000000001268</c:v>
                </c:pt>
                <c:pt idx="1373">
                  <c:v>0.64800000000001257</c:v>
                </c:pt>
                <c:pt idx="1374">
                  <c:v>0.87400000000001121</c:v>
                </c:pt>
                <c:pt idx="1375">
                  <c:v>0.59600000000000164</c:v>
                </c:pt>
                <c:pt idx="1376">
                  <c:v>0.51500000000000001</c:v>
                </c:pt>
                <c:pt idx="1377">
                  <c:v>0.65000000000001268</c:v>
                </c:pt>
                <c:pt idx="1378">
                  <c:v>0.77100000000000923</c:v>
                </c:pt>
                <c:pt idx="1379">
                  <c:v>0.71900000000000264</c:v>
                </c:pt>
                <c:pt idx="1380">
                  <c:v>0.59300000000000164</c:v>
                </c:pt>
                <c:pt idx="1381">
                  <c:v>0.70300000000000262</c:v>
                </c:pt>
                <c:pt idx="1382">
                  <c:v>0.69000000000000594</c:v>
                </c:pt>
                <c:pt idx="1383">
                  <c:v>0.69900000000000506</c:v>
                </c:pt>
                <c:pt idx="1384">
                  <c:v>0.59900000000000164</c:v>
                </c:pt>
                <c:pt idx="1385">
                  <c:v>0.67800000000001415</c:v>
                </c:pt>
                <c:pt idx="1386">
                  <c:v>0.63800000000001256</c:v>
                </c:pt>
                <c:pt idx="1387">
                  <c:v>0.64300000000001256</c:v>
                </c:pt>
                <c:pt idx="1388">
                  <c:v>0.72700000000000264</c:v>
                </c:pt>
                <c:pt idx="1389">
                  <c:v>0.45200000000000001</c:v>
                </c:pt>
                <c:pt idx="1390">
                  <c:v>0.64900000000001268</c:v>
                </c:pt>
                <c:pt idx="1391">
                  <c:v>0.92500000000000004</c:v>
                </c:pt>
                <c:pt idx="1392">
                  <c:v>0.65200000000001268</c:v>
                </c:pt>
                <c:pt idx="1393">
                  <c:v>0.72500000000000264</c:v>
                </c:pt>
                <c:pt idx="1394">
                  <c:v>0.76000000000001255</c:v>
                </c:pt>
                <c:pt idx="1395">
                  <c:v>0.58500000000000163</c:v>
                </c:pt>
                <c:pt idx="1396">
                  <c:v>0.74700000000001121</c:v>
                </c:pt>
                <c:pt idx="1397">
                  <c:v>0.93500000000000005</c:v>
                </c:pt>
                <c:pt idx="1398">
                  <c:v>0.66900000000001414</c:v>
                </c:pt>
                <c:pt idx="1399">
                  <c:v>0.56900000000000162</c:v>
                </c:pt>
                <c:pt idx="1400">
                  <c:v>0.79</c:v>
                </c:pt>
                <c:pt idx="1401">
                  <c:v>0.55500000000000005</c:v>
                </c:pt>
                <c:pt idx="1402">
                  <c:v>0.68300000000000394</c:v>
                </c:pt>
                <c:pt idx="1403">
                  <c:v>0.76300000000001256</c:v>
                </c:pt>
                <c:pt idx="1404">
                  <c:v>0.83300000000000263</c:v>
                </c:pt>
                <c:pt idx="1405">
                  <c:v>0.52400000000000002</c:v>
                </c:pt>
                <c:pt idx="1406">
                  <c:v>0.66900000000001414</c:v>
                </c:pt>
                <c:pt idx="1407">
                  <c:v>0.85700000000000265</c:v>
                </c:pt>
                <c:pt idx="1408">
                  <c:v>0.49300000000000038</c:v>
                </c:pt>
                <c:pt idx="1409">
                  <c:v>0.86600000000000565</c:v>
                </c:pt>
                <c:pt idx="1410">
                  <c:v>0.45300000000000001</c:v>
                </c:pt>
                <c:pt idx="1411">
                  <c:v>0.68600000000000394</c:v>
                </c:pt>
                <c:pt idx="1412">
                  <c:v>0.78200000000000003</c:v>
                </c:pt>
                <c:pt idx="1413">
                  <c:v>0.61700000000000765</c:v>
                </c:pt>
                <c:pt idx="1414">
                  <c:v>0.88000000000000334</c:v>
                </c:pt>
                <c:pt idx="1415">
                  <c:v>0.87000000000000965</c:v>
                </c:pt>
                <c:pt idx="1416">
                  <c:v>0.68100000000000394</c:v>
                </c:pt>
                <c:pt idx="1417">
                  <c:v>0.58000000000000163</c:v>
                </c:pt>
                <c:pt idx="1418">
                  <c:v>0.43600000000000338</c:v>
                </c:pt>
                <c:pt idx="1419">
                  <c:v>0.65200000000001268</c:v>
                </c:pt>
                <c:pt idx="1420">
                  <c:v>0.80700000000000005</c:v>
                </c:pt>
                <c:pt idx="1421">
                  <c:v>0.85900000000000265</c:v>
                </c:pt>
                <c:pt idx="1422">
                  <c:v>0.70800000000000263</c:v>
                </c:pt>
                <c:pt idx="1423">
                  <c:v>0.64100000000001256</c:v>
                </c:pt>
                <c:pt idx="1424">
                  <c:v>0.84700000000000264</c:v>
                </c:pt>
                <c:pt idx="1425">
                  <c:v>0.80800000000000005</c:v>
                </c:pt>
                <c:pt idx="1426">
                  <c:v>0.79500000000000004</c:v>
                </c:pt>
                <c:pt idx="1427">
                  <c:v>0.68800000000000494</c:v>
                </c:pt>
                <c:pt idx="1428">
                  <c:v>0.84700000000000264</c:v>
                </c:pt>
                <c:pt idx="1429">
                  <c:v>0.56100000000000005</c:v>
                </c:pt>
                <c:pt idx="1430">
                  <c:v>0.56600000000000161</c:v>
                </c:pt>
                <c:pt idx="1431">
                  <c:v>0.68400000000000394</c:v>
                </c:pt>
                <c:pt idx="1432">
                  <c:v>0.85100000000000264</c:v>
                </c:pt>
                <c:pt idx="1433">
                  <c:v>0.60000000000000264</c:v>
                </c:pt>
                <c:pt idx="1434">
                  <c:v>0.67600000000001415</c:v>
                </c:pt>
                <c:pt idx="1435">
                  <c:v>0.85400000000000265</c:v>
                </c:pt>
                <c:pt idx="1436">
                  <c:v>0.58800000000000163</c:v>
                </c:pt>
                <c:pt idx="1437">
                  <c:v>0.66300000000001413</c:v>
                </c:pt>
                <c:pt idx="1438">
                  <c:v>0.79300000000000004</c:v>
                </c:pt>
                <c:pt idx="1439">
                  <c:v>0.62500000000001121</c:v>
                </c:pt>
                <c:pt idx="1440">
                  <c:v>0.78200000000000003</c:v>
                </c:pt>
                <c:pt idx="1441">
                  <c:v>0.59600000000000164</c:v>
                </c:pt>
                <c:pt idx="1442">
                  <c:v>0.75700000000001222</c:v>
                </c:pt>
                <c:pt idx="1443">
                  <c:v>0.72000000000000264</c:v>
                </c:pt>
                <c:pt idx="1444">
                  <c:v>0.75800000000001233</c:v>
                </c:pt>
                <c:pt idx="1445">
                  <c:v>0.69800000000000506</c:v>
                </c:pt>
                <c:pt idx="1446">
                  <c:v>0.62700000000001122</c:v>
                </c:pt>
                <c:pt idx="1447">
                  <c:v>0.60500000000000265</c:v>
                </c:pt>
                <c:pt idx="1448">
                  <c:v>0.81200000000000105</c:v>
                </c:pt>
                <c:pt idx="1449">
                  <c:v>0.76300000000001256</c:v>
                </c:pt>
                <c:pt idx="1450">
                  <c:v>0.44700000000000217</c:v>
                </c:pt>
                <c:pt idx="1451">
                  <c:v>0.63800000000001256</c:v>
                </c:pt>
                <c:pt idx="1452">
                  <c:v>0.65000000000001268</c:v>
                </c:pt>
                <c:pt idx="1453">
                  <c:v>0.77600000000000924</c:v>
                </c:pt>
                <c:pt idx="1454">
                  <c:v>0.58600000000000163</c:v>
                </c:pt>
                <c:pt idx="1455">
                  <c:v>0.56800000000000161</c:v>
                </c:pt>
                <c:pt idx="1456">
                  <c:v>0.46100000000000002</c:v>
                </c:pt>
                <c:pt idx="1457">
                  <c:v>0.75600000000001222</c:v>
                </c:pt>
                <c:pt idx="1458">
                  <c:v>0.65600000000001368</c:v>
                </c:pt>
                <c:pt idx="1459">
                  <c:v>0.71100000000000263</c:v>
                </c:pt>
                <c:pt idx="1460">
                  <c:v>0.44500000000000117</c:v>
                </c:pt>
                <c:pt idx="1461">
                  <c:v>0.77000000000000923</c:v>
                </c:pt>
                <c:pt idx="1462">
                  <c:v>0.63700000000001256</c:v>
                </c:pt>
                <c:pt idx="1463">
                  <c:v>0.56400000000000161</c:v>
                </c:pt>
                <c:pt idx="1464">
                  <c:v>0.68000000000000393</c:v>
                </c:pt>
                <c:pt idx="1465">
                  <c:v>0.52400000000000002</c:v>
                </c:pt>
                <c:pt idx="1466">
                  <c:v>0.57800000000000262</c:v>
                </c:pt>
                <c:pt idx="1467">
                  <c:v>0.61500000000000465</c:v>
                </c:pt>
                <c:pt idx="1468">
                  <c:v>0.76300000000001256</c:v>
                </c:pt>
                <c:pt idx="1469">
                  <c:v>0.82000000000000262</c:v>
                </c:pt>
                <c:pt idx="1470">
                  <c:v>0.41500000000000031</c:v>
                </c:pt>
                <c:pt idx="1471">
                  <c:v>0.64500000000001256</c:v>
                </c:pt>
                <c:pt idx="1472">
                  <c:v>0.75600000000001222</c:v>
                </c:pt>
                <c:pt idx="1473">
                  <c:v>0.63200000000001222</c:v>
                </c:pt>
                <c:pt idx="1474">
                  <c:v>0.77000000000000923</c:v>
                </c:pt>
                <c:pt idx="1475">
                  <c:v>0.88900000000000334</c:v>
                </c:pt>
                <c:pt idx="1476">
                  <c:v>0.71000000000000263</c:v>
                </c:pt>
                <c:pt idx="1477">
                  <c:v>0.78600000000000003</c:v>
                </c:pt>
                <c:pt idx="1478">
                  <c:v>0.51100000000000001</c:v>
                </c:pt>
                <c:pt idx="1479">
                  <c:v>0.67600000000001415</c:v>
                </c:pt>
                <c:pt idx="1480">
                  <c:v>0.62600000000001121</c:v>
                </c:pt>
                <c:pt idx="1481">
                  <c:v>0.74600000000001065</c:v>
                </c:pt>
                <c:pt idx="1482">
                  <c:v>0.82000000000000262</c:v>
                </c:pt>
                <c:pt idx="1483">
                  <c:v>0.72800000000000264</c:v>
                </c:pt>
                <c:pt idx="1484">
                  <c:v>0.60600000000000265</c:v>
                </c:pt>
                <c:pt idx="1485">
                  <c:v>0.79</c:v>
                </c:pt>
                <c:pt idx="1486">
                  <c:v>0.68200000000000394</c:v>
                </c:pt>
                <c:pt idx="1487">
                  <c:v>0.83000000000000262</c:v>
                </c:pt>
                <c:pt idx="1488">
                  <c:v>0.38900000000000684</c:v>
                </c:pt>
                <c:pt idx="1489">
                  <c:v>0.63600000000001256</c:v>
                </c:pt>
                <c:pt idx="1490">
                  <c:v>0.79700000000000004</c:v>
                </c:pt>
                <c:pt idx="1491">
                  <c:v>0.72400000000000264</c:v>
                </c:pt>
                <c:pt idx="1492">
                  <c:v>0.80400000000000005</c:v>
                </c:pt>
                <c:pt idx="1493">
                  <c:v>0.57500000000000262</c:v>
                </c:pt>
                <c:pt idx="1494">
                  <c:v>0.41300000000000031</c:v>
                </c:pt>
                <c:pt idx="1495">
                  <c:v>0.82000000000000262</c:v>
                </c:pt>
                <c:pt idx="1496">
                  <c:v>0.62800000000001122</c:v>
                </c:pt>
                <c:pt idx="1497">
                  <c:v>0.502</c:v>
                </c:pt>
                <c:pt idx="1498">
                  <c:v>0.58400000000000163</c:v>
                </c:pt>
                <c:pt idx="1499">
                  <c:v>0.81200000000000105</c:v>
                </c:pt>
                <c:pt idx="1500">
                  <c:v>0.69000000000000594</c:v>
                </c:pt>
                <c:pt idx="1501">
                  <c:v>0.62500000000001121</c:v>
                </c:pt>
                <c:pt idx="1502">
                  <c:v>0.6590000000000138</c:v>
                </c:pt>
                <c:pt idx="1503">
                  <c:v>0.79800000000000004</c:v>
                </c:pt>
                <c:pt idx="1504">
                  <c:v>0.60700000000000265</c:v>
                </c:pt>
                <c:pt idx="1505">
                  <c:v>0.77900000000000924</c:v>
                </c:pt>
                <c:pt idx="1506">
                  <c:v>0.62900000000001222</c:v>
                </c:pt>
                <c:pt idx="1507">
                  <c:v>0.69400000000000506</c:v>
                </c:pt>
                <c:pt idx="1508">
                  <c:v>0.71100000000000263</c:v>
                </c:pt>
                <c:pt idx="1509">
                  <c:v>0.62100000000001065</c:v>
                </c:pt>
                <c:pt idx="1510">
                  <c:v>0.82600000000000262</c:v>
                </c:pt>
                <c:pt idx="1511">
                  <c:v>0.70200000000000262</c:v>
                </c:pt>
                <c:pt idx="1512">
                  <c:v>0.68900000000000494</c:v>
                </c:pt>
                <c:pt idx="1513">
                  <c:v>0.60800000000000265</c:v>
                </c:pt>
                <c:pt idx="1514">
                  <c:v>0.75200000000001122</c:v>
                </c:pt>
                <c:pt idx="1515">
                  <c:v>0.76800000000001256</c:v>
                </c:pt>
                <c:pt idx="1516">
                  <c:v>0.58900000000000163</c:v>
                </c:pt>
                <c:pt idx="1517">
                  <c:v>0.96900000000000264</c:v>
                </c:pt>
                <c:pt idx="1518">
                  <c:v>0.59000000000000163</c:v>
                </c:pt>
                <c:pt idx="1519">
                  <c:v>0.78100000000000003</c:v>
                </c:pt>
                <c:pt idx="1520">
                  <c:v>0.67800000000001415</c:v>
                </c:pt>
                <c:pt idx="1521">
                  <c:v>0.78</c:v>
                </c:pt>
                <c:pt idx="1522">
                  <c:v>0.72800000000000264</c:v>
                </c:pt>
                <c:pt idx="1523">
                  <c:v>0.62000000000000965</c:v>
                </c:pt>
                <c:pt idx="1524">
                  <c:v>0.84800000000000264</c:v>
                </c:pt>
                <c:pt idx="1525">
                  <c:v>0.58800000000000163</c:v>
                </c:pt>
                <c:pt idx="1526">
                  <c:v>0.76300000000001256</c:v>
                </c:pt>
                <c:pt idx="1527">
                  <c:v>0.88800000000000334</c:v>
                </c:pt>
                <c:pt idx="1528">
                  <c:v>0.53100000000000003</c:v>
                </c:pt>
                <c:pt idx="1529">
                  <c:v>0.76000000000001255</c:v>
                </c:pt>
                <c:pt idx="1530">
                  <c:v>0.73600000000000265</c:v>
                </c:pt>
                <c:pt idx="1531">
                  <c:v>0.79</c:v>
                </c:pt>
                <c:pt idx="1532">
                  <c:v>0.42100000000000032</c:v>
                </c:pt>
                <c:pt idx="1533">
                  <c:v>0.78500000000000003</c:v>
                </c:pt>
                <c:pt idx="1534">
                  <c:v>0.59700000000000164</c:v>
                </c:pt>
                <c:pt idx="1535">
                  <c:v>0.67200000000001414</c:v>
                </c:pt>
                <c:pt idx="1536">
                  <c:v>0.57700000000000262</c:v>
                </c:pt>
                <c:pt idx="1537">
                  <c:v>0.71200000000000263</c:v>
                </c:pt>
                <c:pt idx="1538">
                  <c:v>0.69100000000000505</c:v>
                </c:pt>
                <c:pt idx="1539">
                  <c:v>0.8</c:v>
                </c:pt>
                <c:pt idx="1540">
                  <c:v>0.63700000000001256</c:v>
                </c:pt>
                <c:pt idx="1541">
                  <c:v>0.74100000000000565</c:v>
                </c:pt>
                <c:pt idx="1542">
                  <c:v>0.63700000000001256</c:v>
                </c:pt>
                <c:pt idx="1543">
                  <c:v>0.67500000000001414</c:v>
                </c:pt>
                <c:pt idx="1544">
                  <c:v>0.76600000000001256</c:v>
                </c:pt>
                <c:pt idx="1545">
                  <c:v>0.79800000000000004</c:v>
                </c:pt>
                <c:pt idx="1546">
                  <c:v>0.80900000000000005</c:v>
                </c:pt>
                <c:pt idx="1547">
                  <c:v>0.65800000000001369</c:v>
                </c:pt>
                <c:pt idx="1548">
                  <c:v>0.70500000000000262</c:v>
                </c:pt>
                <c:pt idx="1549">
                  <c:v>0.55700000000000005</c:v>
                </c:pt>
                <c:pt idx="1550">
                  <c:v>0.74500000000000965</c:v>
                </c:pt>
                <c:pt idx="1551">
                  <c:v>0.93600000000000005</c:v>
                </c:pt>
                <c:pt idx="1552">
                  <c:v>0.89600000000000346</c:v>
                </c:pt>
                <c:pt idx="1553">
                  <c:v>0.82200000000000162</c:v>
                </c:pt>
                <c:pt idx="1554">
                  <c:v>0.5</c:v>
                </c:pt>
                <c:pt idx="1555">
                  <c:v>0.58300000000000163</c:v>
                </c:pt>
                <c:pt idx="1556">
                  <c:v>0.92100000000000004</c:v>
                </c:pt>
                <c:pt idx="1557">
                  <c:v>0.75800000000001233</c:v>
                </c:pt>
                <c:pt idx="1558">
                  <c:v>0.42500000000000032</c:v>
                </c:pt>
                <c:pt idx="1559">
                  <c:v>0.84100000000000263</c:v>
                </c:pt>
                <c:pt idx="1560">
                  <c:v>0.81300000000000161</c:v>
                </c:pt>
                <c:pt idx="1561">
                  <c:v>0.77000000000000923</c:v>
                </c:pt>
                <c:pt idx="1562">
                  <c:v>0.72400000000000264</c:v>
                </c:pt>
                <c:pt idx="1563">
                  <c:v>0.31300000000000561</c:v>
                </c:pt>
                <c:pt idx="1564">
                  <c:v>0.55800000000000005</c:v>
                </c:pt>
                <c:pt idx="1565">
                  <c:v>0.64600000000001256</c:v>
                </c:pt>
                <c:pt idx="1566">
                  <c:v>0.83900000000000263</c:v>
                </c:pt>
                <c:pt idx="1567">
                  <c:v>0.40900000000000031</c:v>
                </c:pt>
                <c:pt idx="1568">
                  <c:v>0.77300000000000924</c:v>
                </c:pt>
                <c:pt idx="1569">
                  <c:v>0.502</c:v>
                </c:pt>
                <c:pt idx="1570">
                  <c:v>0.62200000000001121</c:v>
                </c:pt>
                <c:pt idx="1571">
                  <c:v>0.60600000000000265</c:v>
                </c:pt>
                <c:pt idx="1572">
                  <c:v>0.52500000000000002</c:v>
                </c:pt>
                <c:pt idx="1573">
                  <c:v>0.8</c:v>
                </c:pt>
                <c:pt idx="1574">
                  <c:v>0</c:v>
                </c:pt>
                <c:pt idx="1575">
                  <c:v>0.73300000000000265</c:v>
                </c:pt>
                <c:pt idx="1576">
                  <c:v>0.90400000000000003</c:v>
                </c:pt>
                <c:pt idx="1577">
                  <c:v>0.78800000000000003</c:v>
                </c:pt>
                <c:pt idx="1578">
                  <c:v>0.82000000000000262</c:v>
                </c:pt>
                <c:pt idx="1579">
                  <c:v>0.75400000000001222</c:v>
                </c:pt>
                <c:pt idx="1580">
                  <c:v>0.65600000000001368</c:v>
                </c:pt>
                <c:pt idx="1581">
                  <c:v>0.87300000000001121</c:v>
                </c:pt>
                <c:pt idx="1582">
                  <c:v>0.68700000000000494</c:v>
                </c:pt>
                <c:pt idx="1583">
                  <c:v>0.77300000000000924</c:v>
                </c:pt>
                <c:pt idx="1584">
                  <c:v>0.80500000000000005</c:v>
                </c:pt>
                <c:pt idx="1585">
                  <c:v>0.47900000000000031</c:v>
                </c:pt>
                <c:pt idx="1586">
                  <c:v>0.75300000000001122</c:v>
                </c:pt>
                <c:pt idx="1587">
                  <c:v>0.76400000000001256</c:v>
                </c:pt>
                <c:pt idx="1588">
                  <c:v>0.75000000000001121</c:v>
                </c:pt>
                <c:pt idx="1589">
                  <c:v>0.73200000000000265</c:v>
                </c:pt>
                <c:pt idx="1590">
                  <c:v>0.78900000000000003</c:v>
                </c:pt>
                <c:pt idx="1591">
                  <c:v>0.63500000000001255</c:v>
                </c:pt>
                <c:pt idx="1592">
                  <c:v>0.83900000000000263</c:v>
                </c:pt>
                <c:pt idx="1593">
                  <c:v>0.81800000000000161</c:v>
                </c:pt>
                <c:pt idx="1594">
                  <c:v>0.55400000000000005</c:v>
                </c:pt>
                <c:pt idx="1595">
                  <c:v>0.44400000000000117</c:v>
                </c:pt>
                <c:pt idx="1596">
                  <c:v>0.66100000000001402</c:v>
                </c:pt>
                <c:pt idx="1597">
                  <c:v>0.67000000000001414</c:v>
                </c:pt>
                <c:pt idx="1598">
                  <c:v>0.73100000000000265</c:v>
                </c:pt>
                <c:pt idx="1599">
                  <c:v>0.66200000000001413</c:v>
                </c:pt>
                <c:pt idx="1600">
                  <c:v>0.63000000000001222</c:v>
                </c:pt>
                <c:pt idx="1601">
                  <c:v>0.60500000000000265</c:v>
                </c:pt>
                <c:pt idx="1602">
                  <c:v>0.73100000000000265</c:v>
                </c:pt>
                <c:pt idx="1603">
                  <c:v>0.62600000000001121</c:v>
                </c:pt>
                <c:pt idx="1604">
                  <c:v>0.90400000000000003</c:v>
                </c:pt>
                <c:pt idx="1605">
                  <c:v>0.68700000000000494</c:v>
                </c:pt>
                <c:pt idx="1606">
                  <c:v>0.44100000000000111</c:v>
                </c:pt>
                <c:pt idx="1607">
                  <c:v>0.61000000000000265</c:v>
                </c:pt>
                <c:pt idx="1608">
                  <c:v>0.58700000000000163</c:v>
                </c:pt>
                <c:pt idx="1609">
                  <c:v>0.48400000000000032</c:v>
                </c:pt>
                <c:pt idx="1610">
                  <c:v>0.35800000000000032</c:v>
                </c:pt>
                <c:pt idx="1611">
                  <c:v>0.74600000000001065</c:v>
                </c:pt>
                <c:pt idx="1612">
                  <c:v>0.48500000000000032</c:v>
                </c:pt>
                <c:pt idx="1613">
                  <c:v>0.80100000000000005</c:v>
                </c:pt>
                <c:pt idx="1614">
                  <c:v>0.79400000000000004</c:v>
                </c:pt>
                <c:pt idx="1615">
                  <c:v>0.76400000000001256</c:v>
                </c:pt>
                <c:pt idx="1616">
                  <c:v>0.51800000000000002</c:v>
                </c:pt>
                <c:pt idx="1617">
                  <c:v>0.67800000000001415</c:v>
                </c:pt>
                <c:pt idx="1618">
                  <c:v>0.61500000000000465</c:v>
                </c:pt>
                <c:pt idx="1619">
                  <c:v>0.87400000000001121</c:v>
                </c:pt>
                <c:pt idx="1620">
                  <c:v>0.63300000000001233</c:v>
                </c:pt>
                <c:pt idx="1621">
                  <c:v>0.41400000000000031</c:v>
                </c:pt>
                <c:pt idx="1622">
                  <c:v>0.76600000000001256</c:v>
                </c:pt>
                <c:pt idx="1623">
                  <c:v>0.51800000000000002</c:v>
                </c:pt>
                <c:pt idx="1624">
                  <c:v>0.39800000000000707</c:v>
                </c:pt>
                <c:pt idx="1625">
                  <c:v>0.88400000000000334</c:v>
                </c:pt>
                <c:pt idx="1626">
                  <c:v>0.63200000000001222</c:v>
                </c:pt>
                <c:pt idx="1627">
                  <c:v>0.75200000000001122</c:v>
                </c:pt>
                <c:pt idx="1628">
                  <c:v>0.83900000000000263</c:v>
                </c:pt>
                <c:pt idx="1629">
                  <c:v>0.72600000000000264</c:v>
                </c:pt>
                <c:pt idx="1630">
                  <c:v>0.49100000000000038</c:v>
                </c:pt>
                <c:pt idx="1631">
                  <c:v>0.71300000000000263</c:v>
                </c:pt>
                <c:pt idx="1632">
                  <c:v>0.79100000000000004</c:v>
                </c:pt>
                <c:pt idx="1633">
                  <c:v>0.86500000000000465</c:v>
                </c:pt>
                <c:pt idx="1634">
                  <c:v>0.61300000000000365</c:v>
                </c:pt>
                <c:pt idx="1635">
                  <c:v>0.66500000000001414</c:v>
                </c:pt>
                <c:pt idx="1636">
                  <c:v>0.64200000000001256</c:v>
                </c:pt>
                <c:pt idx="1637">
                  <c:v>0.66700000000001414</c:v>
                </c:pt>
                <c:pt idx="1638">
                  <c:v>0.78</c:v>
                </c:pt>
                <c:pt idx="1639">
                  <c:v>0.75100000000001121</c:v>
                </c:pt>
                <c:pt idx="1640">
                  <c:v>0.63300000000001233</c:v>
                </c:pt>
                <c:pt idx="1641">
                  <c:v>0.80600000000000005</c:v>
                </c:pt>
                <c:pt idx="1642">
                  <c:v>0.55000000000000004</c:v>
                </c:pt>
                <c:pt idx="1643">
                  <c:v>0.71800000000000264</c:v>
                </c:pt>
                <c:pt idx="1644">
                  <c:v>0.42800000000000032</c:v>
                </c:pt>
                <c:pt idx="1645">
                  <c:v>0.73400000000000265</c:v>
                </c:pt>
                <c:pt idx="1646">
                  <c:v>0.54400000000000004</c:v>
                </c:pt>
                <c:pt idx="1647">
                  <c:v>0.60200000000000264</c:v>
                </c:pt>
                <c:pt idx="1648">
                  <c:v>0.55200000000000005</c:v>
                </c:pt>
                <c:pt idx="1649">
                  <c:v>0.67500000000001414</c:v>
                </c:pt>
                <c:pt idx="1650">
                  <c:v>0.77900000000000924</c:v>
                </c:pt>
                <c:pt idx="1651">
                  <c:v>0.64300000000001256</c:v>
                </c:pt>
                <c:pt idx="1652">
                  <c:v>0.91900000000000004</c:v>
                </c:pt>
                <c:pt idx="1653">
                  <c:v>0.73400000000000265</c:v>
                </c:pt>
                <c:pt idx="1654">
                  <c:v>0.49300000000000038</c:v>
                </c:pt>
                <c:pt idx="1655">
                  <c:v>0.54400000000000004</c:v>
                </c:pt>
                <c:pt idx="1656">
                  <c:v>0.86100000000000265</c:v>
                </c:pt>
                <c:pt idx="1657">
                  <c:v>0.65500000000001368</c:v>
                </c:pt>
                <c:pt idx="1658">
                  <c:v>0.59400000000000164</c:v>
                </c:pt>
                <c:pt idx="1659">
                  <c:v>0.67900000000001415</c:v>
                </c:pt>
                <c:pt idx="1660">
                  <c:v>0.76700000000001256</c:v>
                </c:pt>
                <c:pt idx="1661">
                  <c:v>0.67400000000001414</c:v>
                </c:pt>
                <c:pt idx="1662">
                  <c:v>0.8</c:v>
                </c:pt>
                <c:pt idx="1663">
                  <c:v>0.90100000000000002</c:v>
                </c:pt>
                <c:pt idx="1664">
                  <c:v>0.62100000000001065</c:v>
                </c:pt>
                <c:pt idx="1665">
                  <c:v>0.63300000000001233</c:v>
                </c:pt>
                <c:pt idx="1666">
                  <c:v>0.61000000000000265</c:v>
                </c:pt>
                <c:pt idx="1667">
                  <c:v>0.36000000000000032</c:v>
                </c:pt>
                <c:pt idx="1668">
                  <c:v>0.61600000000000565</c:v>
                </c:pt>
                <c:pt idx="1669">
                  <c:v>0.81700000000000161</c:v>
                </c:pt>
                <c:pt idx="1670">
                  <c:v>0.75300000000001122</c:v>
                </c:pt>
                <c:pt idx="1671">
                  <c:v>0.45700000000000002</c:v>
                </c:pt>
                <c:pt idx="1672">
                  <c:v>0.51</c:v>
                </c:pt>
                <c:pt idx="1673">
                  <c:v>0.58100000000000163</c:v>
                </c:pt>
                <c:pt idx="1674">
                  <c:v>0.69200000000000506</c:v>
                </c:pt>
                <c:pt idx="1675">
                  <c:v>0.8</c:v>
                </c:pt>
                <c:pt idx="1676">
                  <c:v>0.84200000000000264</c:v>
                </c:pt>
                <c:pt idx="1677">
                  <c:v>0.83200000000000263</c:v>
                </c:pt>
                <c:pt idx="1678">
                  <c:v>0.60300000000000264</c:v>
                </c:pt>
                <c:pt idx="1679">
                  <c:v>0.74800000000001121</c:v>
                </c:pt>
                <c:pt idx="1680">
                  <c:v>0.80600000000000005</c:v>
                </c:pt>
                <c:pt idx="1681">
                  <c:v>0.57600000000000262</c:v>
                </c:pt>
                <c:pt idx="1682">
                  <c:v>0.61700000000000765</c:v>
                </c:pt>
                <c:pt idx="1683">
                  <c:v>0.65400000000001268</c:v>
                </c:pt>
                <c:pt idx="1684">
                  <c:v>0.49800000000000338</c:v>
                </c:pt>
                <c:pt idx="1685">
                  <c:v>0.71400000000000263</c:v>
                </c:pt>
                <c:pt idx="1686">
                  <c:v>0.57400000000000162</c:v>
                </c:pt>
                <c:pt idx="1687">
                  <c:v>0.46200000000000002</c:v>
                </c:pt>
                <c:pt idx="1688">
                  <c:v>0.77900000000000924</c:v>
                </c:pt>
                <c:pt idx="1689">
                  <c:v>0.64900000000001268</c:v>
                </c:pt>
                <c:pt idx="1690">
                  <c:v>0.72800000000000264</c:v>
                </c:pt>
                <c:pt idx="1691">
                  <c:v>0.68700000000000494</c:v>
                </c:pt>
                <c:pt idx="1692">
                  <c:v>0.90600000000000003</c:v>
                </c:pt>
                <c:pt idx="1693">
                  <c:v>0.60800000000000265</c:v>
                </c:pt>
                <c:pt idx="1694">
                  <c:v>0.74900000000001121</c:v>
                </c:pt>
                <c:pt idx="1695">
                  <c:v>0.73800000000000365</c:v>
                </c:pt>
                <c:pt idx="1696">
                  <c:v>0.70400000000000262</c:v>
                </c:pt>
                <c:pt idx="1697">
                  <c:v>0.42000000000000032</c:v>
                </c:pt>
                <c:pt idx="1698">
                  <c:v>0.67200000000001414</c:v>
                </c:pt>
                <c:pt idx="1699">
                  <c:v>0.83600000000000263</c:v>
                </c:pt>
                <c:pt idx="1700">
                  <c:v>0.62400000000001121</c:v>
                </c:pt>
                <c:pt idx="1701">
                  <c:v>0.44700000000000217</c:v>
                </c:pt>
                <c:pt idx="1702">
                  <c:v>0.53300000000000003</c:v>
                </c:pt>
                <c:pt idx="1703">
                  <c:v>0.67800000000001415</c:v>
                </c:pt>
                <c:pt idx="1704">
                  <c:v>0.69600000000000506</c:v>
                </c:pt>
                <c:pt idx="1705">
                  <c:v>0.64500000000001256</c:v>
                </c:pt>
                <c:pt idx="1706">
                  <c:v>0.71700000000000264</c:v>
                </c:pt>
                <c:pt idx="1707">
                  <c:v>0.65700000000001368</c:v>
                </c:pt>
                <c:pt idx="1708">
                  <c:v>0.67800000000001415</c:v>
                </c:pt>
                <c:pt idx="1709">
                  <c:v>0.80100000000000005</c:v>
                </c:pt>
                <c:pt idx="1710">
                  <c:v>0.65400000000001268</c:v>
                </c:pt>
                <c:pt idx="1711">
                  <c:v>0.74000000000000465</c:v>
                </c:pt>
                <c:pt idx="1712">
                  <c:v>0.55400000000000005</c:v>
                </c:pt>
                <c:pt idx="1713">
                  <c:v>0.59400000000000164</c:v>
                </c:pt>
                <c:pt idx="1714">
                  <c:v>0.93400000000000005</c:v>
                </c:pt>
                <c:pt idx="1715">
                  <c:v>0.79</c:v>
                </c:pt>
                <c:pt idx="1716">
                  <c:v>0.97600000000000253</c:v>
                </c:pt>
                <c:pt idx="1717">
                  <c:v>0.70200000000000262</c:v>
                </c:pt>
                <c:pt idx="1718">
                  <c:v>0.80200000000000005</c:v>
                </c:pt>
                <c:pt idx="1719">
                  <c:v>0.68800000000000494</c:v>
                </c:pt>
                <c:pt idx="1720">
                  <c:v>0.80100000000000005</c:v>
                </c:pt>
                <c:pt idx="1721">
                  <c:v>0.70800000000000263</c:v>
                </c:pt>
                <c:pt idx="1722">
                  <c:v>0.87800000000001122</c:v>
                </c:pt>
                <c:pt idx="1723">
                  <c:v>0.65100000000001268</c:v>
                </c:pt>
                <c:pt idx="1724">
                  <c:v>0.82900000000000262</c:v>
                </c:pt>
                <c:pt idx="1725">
                  <c:v>0.82900000000000262</c:v>
                </c:pt>
                <c:pt idx="1726">
                  <c:v>0.44300000000000117</c:v>
                </c:pt>
                <c:pt idx="1727">
                  <c:v>0.56500000000000161</c:v>
                </c:pt>
                <c:pt idx="1728">
                  <c:v>0.70600000000000263</c:v>
                </c:pt>
                <c:pt idx="1729">
                  <c:v>0.74100000000000565</c:v>
                </c:pt>
                <c:pt idx="1730">
                  <c:v>0.73600000000000265</c:v>
                </c:pt>
                <c:pt idx="1731">
                  <c:v>0.53600000000000003</c:v>
                </c:pt>
                <c:pt idx="1732">
                  <c:v>0.62400000000001121</c:v>
                </c:pt>
                <c:pt idx="1733">
                  <c:v>0.61200000000000265</c:v>
                </c:pt>
                <c:pt idx="1734">
                  <c:v>0.57000000000000162</c:v>
                </c:pt>
                <c:pt idx="1735">
                  <c:v>0.82600000000000262</c:v>
                </c:pt>
                <c:pt idx="1736">
                  <c:v>0.89500000000000346</c:v>
                </c:pt>
                <c:pt idx="1737">
                  <c:v>0.76500000000001256</c:v>
                </c:pt>
                <c:pt idx="1738">
                  <c:v>0.50900000000000001</c:v>
                </c:pt>
                <c:pt idx="1739">
                  <c:v>0.91</c:v>
                </c:pt>
                <c:pt idx="1740">
                  <c:v>0.52400000000000002</c:v>
                </c:pt>
                <c:pt idx="1741">
                  <c:v>0.60300000000000264</c:v>
                </c:pt>
                <c:pt idx="1742">
                  <c:v>0.79600000000000004</c:v>
                </c:pt>
                <c:pt idx="1743">
                  <c:v>0.58600000000000163</c:v>
                </c:pt>
                <c:pt idx="1744">
                  <c:v>0.96800000000000264</c:v>
                </c:pt>
                <c:pt idx="1745">
                  <c:v>0.74800000000001121</c:v>
                </c:pt>
                <c:pt idx="1746">
                  <c:v>0.66100000000001402</c:v>
                </c:pt>
                <c:pt idx="1747">
                  <c:v>0.52600000000000002</c:v>
                </c:pt>
                <c:pt idx="1748">
                  <c:v>0.71300000000000263</c:v>
                </c:pt>
                <c:pt idx="1749">
                  <c:v>0.82100000000000162</c:v>
                </c:pt>
                <c:pt idx="1750">
                  <c:v>0.60500000000000265</c:v>
                </c:pt>
                <c:pt idx="1751">
                  <c:v>0.66200000000001413</c:v>
                </c:pt>
                <c:pt idx="1752">
                  <c:v>0.43200000000000038</c:v>
                </c:pt>
                <c:pt idx="1753">
                  <c:v>0.37300000000000338</c:v>
                </c:pt>
                <c:pt idx="1754">
                  <c:v>0.79</c:v>
                </c:pt>
                <c:pt idx="1755">
                  <c:v>0.58600000000000163</c:v>
                </c:pt>
                <c:pt idx="1756">
                  <c:v>0.69100000000000505</c:v>
                </c:pt>
                <c:pt idx="1757">
                  <c:v>0.67100000000001414</c:v>
                </c:pt>
                <c:pt idx="1758">
                  <c:v>0.60700000000000265</c:v>
                </c:pt>
                <c:pt idx="1759">
                  <c:v>0.70400000000000262</c:v>
                </c:pt>
                <c:pt idx="1760">
                  <c:v>0.63700000000001256</c:v>
                </c:pt>
                <c:pt idx="1761">
                  <c:v>0.45600000000000002</c:v>
                </c:pt>
                <c:pt idx="1762">
                  <c:v>0.997</c:v>
                </c:pt>
                <c:pt idx="1763">
                  <c:v>0.68400000000000394</c:v>
                </c:pt>
                <c:pt idx="1764">
                  <c:v>0.82600000000000262</c:v>
                </c:pt>
                <c:pt idx="1765">
                  <c:v>0.62100000000001065</c:v>
                </c:pt>
                <c:pt idx="1766">
                  <c:v>0.73900000000000365</c:v>
                </c:pt>
                <c:pt idx="1767">
                  <c:v>0.43000000000000038</c:v>
                </c:pt>
                <c:pt idx="1768">
                  <c:v>0.59300000000000164</c:v>
                </c:pt>
                <c:pt idx="1769">
                  <c:v>0.87600000000001121</c:v>
                </c:pt>
                <c:pt idx="1770">
                  <c:v>0.77700000000000924</c:v>
                </c:pt>
                <c:pt idx="1771">
                  <c:v>0.60300000000000264</c:v>
                </c:pt>
                <c:pt idx="1772">
                  <c:v>0.66900000000001414</c:v>
                </c:pt>
                <c:pt idx="1773">
                  <c:v>0.83000000000000262</c:v>
                </c:pt>
                <c:pt idx="1774">
                  <c:v>0.47700000000000031</c:v>
                </c:pt>
                <c:pt idx="1775">
                  <c:v>0.82900000000000262</c:v>
                </c:pt>
                <c:pt idx="1776">
                  <c:v>0.66000000000001391</c:v>
                </c:pt>
                <c:pt idx="1777">
                  <c:v>0.47200000000000031</c:v>
                </c:pt>
                <c:pt idx="1778">
                  <c:v>0.63900000000001256</c:v>
                </c:pt>
                <c:pt idx="1779">
                  <c:v>0.74800000000001121</c:v>
                </c:pt>
                <c:pt idx="1780">
                  <c:v>0.66000000000001391</c:v>
                </c:pt>
                <c:pt idx="1781">
                  <c:v>0.65100000000001268</c:v>
                </c:pt>
                <c:pt idx="1782">
                  <c:v>0.94100000000000161</c:v>
                </c:pt>
                <c:pt idx="1783">
                  <c:v>0.85100000000000264</c:v>
                </c:pt>
                <c:pt idx="1784">
                  <c:v>0.76100000000001256</c:v>
                </c:pt>
                <c:pt idx="1785">
                  <c:v>0.78900000000000003</c:v>
                </c:pt>
                <c:pt idx="1786">
                  <c:v>0.76300000000001256</c:v>
                </c:pt>
                <c:pt idx="1787">
                  <c:v>0.74600000000001065</c:v>
                </c:pt>
                <c:pt idx="1788">
                  <c:v>0.48300000000000032</c:v>
                </c:pt>
                <c:pt idx="1789">
                  <c:v>0.8</c:v>
                </c:pt>
                <c:pt idx="1790">
                  <c:v>0.85700000000000265</c:v>
                </c:pt>
                <c:pt idx="1791">
                  <c:v>0.74400000000000865</c:v>
                </c:pt>
                <c:pt idx="1792">
                  <c:v>0.69800000000000506</c:v>
                </c:pt>
                <c:pt idx="1793">
                  <c:v>0.56700000000000161</c:v>
                </c:pt>
                <c:pt idx="1794">
                  <c:v>0.61700000000000765</c:v>
                </c:pt>
                <c:pt idx="1795">
                  <c:v>0.65800000000001369</c:v>
                </c:pt>
                <c:pt idx="1796">
                  <c:v>0.72000000000000264</c:v>
                </c:pt>
                <c:pt idx="1797">
                  <c:v>0.52600000000000002</c:v>
                </c:pt>
                <c:pt idx="1798">
                  <c:v>0.60300000000000264</c:v>
                </c:pt>
                <c:pt idx="1799">
                  <c:v>0.73400000000000265</c:v>
                </c:pt>
                <c:pt idx="1800">
                  <c:v>0.75400000000001222</c:v>
                </c:pt>
                <c:pt idx="1801">
                  <c:v>0</c:v>
                </c:pt>
                <c:pt idx="1802">
                  <c:v>0.74400000000000865</c:v>
                </c:pt>
                <c:pt idx="1803">
                  <c:v>0.73700000000000265</c:v>
                </c:pt>
                <c:pt idx="1804">
                  <c:v>0.69300000000000506</c:v>
                </c:pt>
                <c:pt idx="1805">
                  <c:v>0.71400000000000263</c:v>
                </c:pt>
                <c:pt idx="1806">
                  <c:v>0.52100000000000002</c:v>
                </c:pt>
                <c:pt idx="1807">
                  <c:v>0.42500000000000032</c:v>
                </c:pt>
                <c:pt idx="1808">
                  <c:v>0.40100000000000002</c:v>
                </c:pt>
                <c:pt idx="1809">
                  <c:v>0.72500000000000264</c:v>
                </c:pt>
                <c:pt idx="1810">
                  <c:v>0.37400000000000438</c:v>
                </c:pt>
                <c:pt idx="1811">
                  <c:v>0.69800000000000506</c:v>
                </c:pt>
                <c:pt idx="1812">
                  <c:v>0.45400000000000001</c:v>
                </c:pt>
                <c:pt idx="1813">
                  <c:v>0.505</c:v>
                </c:pt>
                <c:pt idx="1814">
                  <c:v>0.58000000000000163</c:v>
                </c:pt>
                <c:pt idx="1815">
                  <c:v>0.93100000000000005</c:v>
                </c:pt>
                <c:pt idx="1816">
                  <c:v>0.59400000000000164</c:v>
                </c:pt>
                <c:pt idx="1817">
                  <c:v>0.81300000000000161</c:v>
                </c:pt>
                <c:pt idx="1818">
                  <c:v>0.92</c:v>
                </c:pt>
                <c:pt idx="1819">
                  <c:v>0.66900000000001414</c:v>
                </c:pt>
                <c:pt idx="1820">
                  <c:v>0.72500000000000264</c:v>
                </c:pt>
                <c:pt idx="1821">
                  <c:v>0.68300000000000394</c:v>
                </c:pt>
                <c:pt idx="1822">
                  <c:v>0.51200000000000001</c:v>
                </c:pt>
                <c:pt idx="1823">
                  <c:v>0.78200000000000003</c:v>
                </c:pt>
                <c:pt idx="1824">
                  <c:v>0.74700000000001121</c:v>
                </c:pt>
                <c:pt idx="1825">
                  <c:v>0.56800000000000161</c:v>
                </c:pt>
                <c:pt idx="1826">
                  <c:v>0.86200000000000265</c:v>
                </c:pt>
                <c:pt idx="1827">
                  <c:v>0.54100000000000004</c:v>
                </c:pt>
                <c:pt idx="1828">
                  <c:v>0.67400000000001414</c:v>
                </c:pt>
                <c:pt idx="1829">
                  <c:v>0.94500000000000162</c:v>
                </c:pt>
                <c:pt idx="1830">
                  <c:v>0.79800000000000004</c:v>
                </c:pt>
                <c:pt idx="1831">
                  <c:v>0.71600000000000263</c:v>
                </c:pt>
                <c:pt idx="1832">
                  <c:v>0.85900000000000265</c:v>
                </c:pt>
                <c:pt idx="1833">
                  <c:v>0.90900000000000003</c:v>
                </c:pt>
                <c:pt idx="1834">
                  <c:v>0.75500000000001222</c:v>
                </c:pt>
                <c:pt idx="1835">
                  <c:v>0.79</c:v>
                </c:pt>
                <c:pt idx="1836">
                  <c:v>0.86000000000000265</c:v>
                </c:pt>
                <c:pt idx="1837">
                  <c:v>0.67500000000001414</c:v>
                </c:pt>
                <c:pt idx="1838">
                  <c:v>0.61000000000000265</c:v>
                </c:pt>
                <c:pt idx="1839">
                  <c:v>0.50700000000000001</c:v>
                </c:pt>
                <c:pt idx="1840">
                  <c:v>0.63700000000001256</c:v>
                </c:pt>
                <c:pt idx="1841">
                  <c:v>0.75500000000001222</c:v>
                </c:pt>
                <c:pt idx="1842">
                  <c:v>0.61200000000000265</c:v>
                </c:pt>
                <c:pt idx="1843">
                  <c:v>0.75600000000001222</c:v>
                </c:pt>
                <c:pt idx="1844">
                  <c:v>0.85400000000000265</c:v>
                </c:pt>
                <c:pt idx="1845">
                  <c:v>0.68600000000000394</c:v>
                </c:pt>
                <c:pt idx="1846">
                  <c:v>0.49800000000000338</c:v>
                </c:pt>
                <c:pt idx="1847">
                  <c:v>0.51400000000000001</c:v>
                </c:pt>
                <c:pt idx="1848">
                  <c:v>0.60700000000000265</c:v>
                </c:pt>
                <c:pt idx="1849">
                  <c:v>0.53700000000000003</c:v>
                </c:pt>
                <c:pt idx="1850">
                  <c:v>0.82300000000000162</c:v>
                </c:pt>
                <c:pt idx="1851">
                  <c:v>0.56800000000000161</c:v>
                </c:pt>
                <c:pt idx="1852">
                  <c:v>0.97300000000000253</c:v>
                </c:pt>
                <c:pt idx="1853">
                  <c:v>0.60300000000000264</c:v>
                </c:pt>
                <c:pt idx="1854">
                  <c:v>0.64600000000001256</c:v>
                </c:pt>
                <c:pt idx="1855">
                  <c:v>0.48200000000000032</c:v>
                </c:pt>
                <c:pt idx="1856">
                  <c:v>0.58100000000000163</c:v>
                </c:pt>
                <c:pt idx="1857">
                  <c:v>0.78100000000000003</c:v>
                </c:pt>
                <c:pt idx="1858">
                  <c:v>0.502</c:v>
                </c:pt>
                <c:pt idx="1859">
                  <c:v>0.76000000000001255</c:v>
                </c:pt>
                <c:pt idx="1860">
                  <c:v>0.77300000000000924</c:v>
                </c:pt>
                <c:pt idx="1861">
                  <c:v>0.70300000000000262</c:v>
                </c:pt>
                <c:pt idx="1862">
                  <c:v>0.41600000000000031</c:v>
                </c:pt>
                <c:pt idx="1863">
                  <c:v>0.52700000000000002</c:v>
                </c:pt>
                <c:pt idx="1864">
                  <c:v>0.4</c:v>
                </c:pt>
                <c:pt idx="1865">
                  <c:v>0.64200000000001256</c:v>
                </c:pt>
                <c:pt idx="1866">
                  <c:v>0.79100000000000004</c:v>
                </c:pt>
                <c:pt idx="1867">
                  <c:v>0.79</c:v>
                </c:pt>
                <c:pt idx="1868">
                  <c:v>0.72100000000000264</c:v>
                </c:pt>
                <c:pt idx="1869">
                  <c:v>0.83200000000000263</c:v>
                </c:pt>
                <c:pt idx="1870">
                  <c:v>0.74300000000000865</c:v>
                </c:pt>
                <c:pt idx="1871">
                  <c:v>0.60400000000000265</c:v>
                </c:pt>
                <c:pt idx="1872">
                  <c:v>0.60800000000000265</c:v>
                </c:pt>
                <c:pt idx="1873">
                  <c:v>0.61800000000000865</c:v>
                </c:pt>
                <c:pt idx="1874">
                  <c:v>0.37000000000000038</c:v>
                </c:pt>
                <c:pt idx="1875">
                  <c:v>0.66900000000001414</c:v>
                </c:pt>
                <c:pt idx="1876">
                  <c:v>0.80300000000000005</c:v>
                </c:pt>
                <c:pt idx="1877">
                  <c:v>0.62700000000001122</c:v>
                </c:pt>
                <c:pt idx="1878">
                  <c:v>0.53300000000000003</c:v>
                </c:pt>
                <c:pt idx="1879">
                  <c:v>0.59300000000000164</c:v>
                </c:pt>
                <c:pt idx="1880">
                  <c:v>0.72600000000000264</c:v>
                </c:pt>
                <c:pt idx="1881">
                  <c:v>0.56300000000000161</c:v>
                </c:pt>
                <c:pt idx="1882">
                  <c:v>0.94400000000000162</c:v>
                </c:pt>
                <c:pt idx="1883">
                  <c:v>0.68700000000000494</c:v>
                </c:pt>
                <c:pt idx="1884">
                  <c:v>0.77400000000000924</c:v>
                </c:pt>
                <c:pt idx="1885">
                  <c:v>0.75800000000001233</c:v>
                </c:pt>
                <c:pt idx="1886">
                  <c:v>0.69700000000000506</c:v>
                </c:pt>
                <c:pt idx="1887">
                  <c:v>0.66300000000001413</c:v>
                </c:pt>
                <c:pt idx="1888">
                  <c:v>0.70900000000000263</c:v>
                </c:pt>
                <c:pt idx="1889">
                  <c:v>0.69400000000000506</c:v>
                </c:pt>
                <c:pt idx="1890">
                  <c:v>0.90200000000000002</c:v>
                </c:pt>
                <c:pt idx="1891">
                  <c:v>0.64500000000001256</c:v>
                </c:pt>
                <c:pt idx="1892">
                  <c:v>0.65500000000001368</c:v>
                </c:pt>
                <c:pt idx="1893">
                  <c:v>0.72300000000000264</c:v>
                </c:pt>
                <c:pt idx="1894">
                  <c:v>0.91</c:v>
                </c:pt>
                <c:pt idx="1895">
                  <c:v>0.85700000000000265</c:v>
                </c:pt>
                <c:pt idx="1896">
                  <c:v>0.72400000000000264</c:v>
                </c:pt>
                <c:pt idx="1897">
                  <c:v>0.71700000000000264</c:v>
                </c:pt>
                <c:pt idx="1898">
                  <c:v>0.69500000000000506</c:v>
                </c:pt>
                <c:pt idx="1899">
                  <c:v>0.61800000000000865</c:v>
                </c:pt>
                <c:pt idx="1900">
                  <c:v>0.68400000000000394</c:v>
                </c:pt>
                <c:pt idx="1901">
                  <c:v>0.68900000000000494</c:v>
                </c:pt>
                <c:pt idx="1902">
                  <c:v>0.83900000000000263</c:v>
                </c:pt>
                <c:pt idx="1903">
                  <c:v>0.82100000000000162</c:v>
                </c:pt>
                <c:pt idx="1904">
                  <c:v>0.62700000000001122</c:v>
                </c:pt>
                <c:pt idx="1905">
                  <c:v>0.77700000000000924</c:v>
                </c:pt>
                <c:pt idx="1906">
                  <c:v>0.86400000000000365</c:v>
                </c:pt>
                <c:pt idx="1907">
                  <c:v>0.80400000000000005</c:v>
                </c:pt>
                <c:pt idx="1908">
                  <c:v>0.69600000000000506</c:v>
                </c:pt>
                <c:pt idx="1909">
                  <c:v>0.86100000000000265</c:v>
                </c:pt>
                <c:pt idx="1910">
                  <c:v>0.87800000000001122</c:v>
                </c:pt>
                <c:pt idx="1911">
                  <c:v>0.67500000000001414</c:v>
                </c:pt>
                <c:pt idx="1912">
                  <c:v>0.70900000000000263</c:v>
                </c:pt>
                <c:pt idx="1913">
                  <c:v>0.53500000000000003</c:v>
                </c:pt>
                <c:pt idx="1914">
                  <c:v>0.73800000000000365</c:v>
                </c:pt>
                <c:pt idx="1915">
                  <c:v>0.72900000000000265</c:v>
                </c:pt>
                <c:pt idx="1916">
                  <c:v>0.62700000000001122</c:v>
                </c:pt>
                <c:pt idx="1917">
                  <c:v>0.64800000000001257</c:v>
                </c:pt>
                <c:pt idx="1918">
                  <c:v>0.80300000000000005</c:v>
                </c:pt>
                <c:pt idx="1919">
                  <c:v>0.80600000000000005</c:v>
                </c:pt>
                <c:pt idx="1920">
                  <c:v>0.81700000000000161</c:v>
                </c:pt>
                <c:pt idx="1921">
                  <c:v>0.73200000000000265</c:v>
                </c:pt>
                <c:pt idx="1922">
                  <c:v>0.76700000000001256</c:v>
                </c:pt>
                <c:pt idx="1923">
                  <c:v>0.64000000000001256</c:v>
                </c:pt>
                <c:pt idx="1924">
                  <c:v>0.51700000000000002</c:v>
                </c:pt>
                <c:pt idx="1925">
                  <c:v>0.32200000000000684</c:v>
                </c:pt>
                <c:pt idx="1926">
                  <c:v>0.63400000000001244</c:v>
                </c:pt>
                <c:pt idx="1927">
                  <c:v>0.61500000000000465</c:v>
                </c:pt>
                <c:pt idx="1928">
                  <c:v>0.80400000000000005</c:v>
                </c:pt>
                <c:pt idx="1929">
                  <c:v>0.78200000000000003</c:v>
                </c:pt>
                <c:pt idx="1930">
                  <c:v>0.86700000000000765</c:v>
                </c:pt>
                <c:pt idx="1931">
                  <c:v>0.65100000000001268</c:v>
                </c:pt>
                <c:pt idx="1932">
                  <c:v>0.63000000000001222</c:v>
                </c:pt>
                <c:pt idx="1933">
                  <c:v>0.70100000000000262</c:v>
                </c:pt>
                <c:pt idx="1934">
                  <c:v>0.46300000000000002</c:v>
                </c:pt>
                <c:pt idx="1935">
                  <c:v>0.46300000000000002</c:v>
                </c:pt>
                <c:pt idx="1936">
                  <c:v>0.77900000000000924</c:v>
                </c:pt>
                <c:pt idx="1937">
                  <c:v>0.81900000000000162</c:v>
                </c:pt>
                <c:pt idx="1938">
                  <c:v>0.81700000000000161</c:v>
                </c:pt>
                <c:pt idx="1939">
                  <c:v>0.89000000000000346</c:v>
                </c:pt>
                <c:pt idx="1940">
                  <c:v>0.76100000000001256</c:v>
                </c:pt>
                <c:pt idx="1941">
                  <c:v>0.76400000000001256</c:v>
                </c:pt>
                <c:pt idx="1942">
                  <c:v>0.72300000000000264</c:v>
                </c:pt>
                <c:pt idx="1943">
                  <c:v>0.63500000000001255</c:v>
                </c:pt>
                <c:pt idx="1944">
                  <c:v>0.71700000000000264</c:v>
                </c:pt>
                <c:pt idx="1945">
                  <c:v>0.89800000000000346</c:v>
                </c:pt>
                <c:pt idx="1946">
                  <c:v>0.53300000000000003</c:v>
                </c:pt>
                <c:pt idx="1947">
                  <c:v>0.82600000000000262</c:v>
                </c:pt>
                <c:pt idx="1948">
                  <c:v>0.75900000000001244</c:v>
                </c:pt>
                <c:pt idx="1949">
                  <c:v>0.92800000000000005</c:v>
                </c:pt>
                <c:pt idx="1950">
                  <c:v>0.72600000000000264</c:v>
                </c:pt>
                <c:pt idx="1951">
                  <c:v>0.66500000000001414</c:v>
                </c:pt>
                <c:pt idx="1952">
                  <c:v>0.64300000000001256</c:v>
                </c:pt>
                <c:pt idx="1953">
                  <c:v>0.91800000000000004</c:v>
                </c:pt>
                <c:pt idx="1954">
                  <c:v>0.64100000000001256</c:v>
                </c:pt>
                <c:pt idx="1955">
                  <c:v>0.53300000000000003</c:v>
                </c:pt>
                <c:pt idx="1956">
                  <c:v>0.59300000000000164</c:v>
                </c:pt>
                <c:pt idx="1957">
                  <c:v>0.78500000000000003</c:v>
                </c:pt>
                <c:pt idx="1958">
                  <c:v>0.66200000000001413</c:v>
                </c:pt>
                <c:pt idx="1959">
                  <c:v>0.67600000000001415</c:v>
                </c:pt>
                <c:pt idx="1960">
                  <c:v>0.55300000000000005</c:v>
                </c:pt>
                <c:pt idx="1961">
                  <c:v>0.1670000000000007</c:v>
                </c:pt>
                <c:pt idx="1962">
                  <c:v>0.53800000000000003</c:v>
                </c:pt>
                <c:pt idx="1963">
                  <c:v>0.69100000000000505</c:v>
                </c:pt>
                <c:pt idx="1964">
                  <c:v>0.67700000000001415</c:v>
                </c:pt>
                <c:pt idx="1965">
                  <c:v>0.77700000000000924</c:v>
                </c:pt>
                <c:pt idx="1966">
                  <c:v>0.60500000000000265</c:v>
                </c:pt>
                <c:pt idx="1967">
                  <c:v>0.61200000000000265</c:v>
                </c:pt>
                <c:pt idx="1968">
                  <c:v>0.36600000000000038</c:v>
                </c:pt>
                <c:pt idx="1969">
                  <c:v>0.8</c:v>
                </c:pt>
                <c:pt idx="1970">
                  <c:v>0.79100000000000004</c:v>
                </c:pt>
                <c:pt idx="1971">
                  <c:v>0.46800000000000008</c:v>
                </c:pt>
                <c:pt idx="1972">
                  <c:v>0.57800000000000262</c:v>
                </c:pt>
                <c:pt idx="1973">
                  <c:v>0.54200000000000004</c:v>
                </c:pt>
                <c:pt idx="1974">
                  <c:v>0.57800000000000262</c:v>
                </c:pt>
                <c:pt idx="1975">
                  <c:v>0</c:v>
                </c:pt>
                <c:pt idx="1976">
                  <c:v>0.68200000000000394</c:v>
                </c:pt>
                <c:pt idx="1977">
                  <c:v>0.77800000000000924</c:v>
                </c:pt>
                <c:pt idx="1978">
                  <c:v>0.68900000000000494</c:v>
                </c:pt>
                <c:pt idx="1979">
                  <c:v>0.79200000000000004</c:v>
                </c:pt>
                <c:pt idx="1980">
                  <c:v>0.67800000000001415</c:v>
                </c:pt>
                <c:pt idx="1981">
                  <c:v>0.71600000000000263</c:v>
                </c:pt>
                <c:pt idx="1982">
                  <c:v>0.94900000000000162</c:v>
                </c:pt>
                <c:pt idx="1983">
                  <c:v>0.90400000000000003</c:v>
                </c:pt>
                <c:pt idx="1984">
                  <c:v>0.51100000000000001</c:v>
                </c:pt>
                <c:pt idx="1985">
                  <c:v>0.71800000000000264</c:v>
                </c:pt>
                <c:pt idx="1986">
                  <c:v>0.64300000000001256</c:v>
                </c:pt>
                <c:pt idx="1987">
                  <c:v>0.78100000000000003</c:v>
                </c:pt>
                <c:pt idx="1988">
                  <c:v>0.72900000000000265</c:v>
                </c:pt>
                <c:pt idx="1989">
                  <c:v>0.80200000000000005</c:v>
                </c:pt>
                <c:pt idx="1990">
                  <c:v>0.48600000000000032</c:v>
                </c:pt>
                <c:pt idx="1991">
                  <c:v>0.56300000000000161</c:v>
                </c:pt>
                <c:pt idx="1992">
                  <c:v>0.54</c:v>
                </c:pt>
                <c:pt idx="1993">
                  <c:v>0.65100000000001268</c:v>
                </c:pt>
                <c:pt idx="1994">
                  <c:v>0.59700000000000164</c:v>
                </c:pt>
                <c:pt idx="1995">
                  <c:v>0.74500000000000965</c:v>
                </c:pt>
                <c:pt idx="1996">
                  <c:v>0.89600000000000346</c:v>
                </c:pt>
                <c:pt idx="1997">
                  <c:v>0.85300000000000264</c:v>
                </c:pt>
                <c:pt idx="1998">
                  <c:v>0.40400000000000008</c:v>
                </c:pt>
                <c:pt idx="1999">
                  <c:v>0.76800000000001256</c:v>
                </c:pt>
                <c:pt idx="2000">
                  <c:v>0.47300000000000031</c:v>
                </c:pt>
                <c:pt idx="2001">
                  <c:v>0.79100000000000004</c:v>
                </c:pt>
                <c:pt idx="2002">
                  <c:v>0.67000000000001414</c:v>
                </c:pt>
                <c:pt idx="2003">
                  <c:v>0.67100000000001414</c:v>
                </c:pt>
                <c:pt idx="2004">
                  <c:v>0.32700000000000684</c:v>
                </c:pt>
                <c:pt idx="2005">
                  <c:v>0.43600000000000338</c:v>
                </c:pt>
                <c:pt idx="2006">
                  <c:v>0.78900000000000003</c:v>
                </c:pt>
                <c:pt idx="2007">
                  <c:v>0.69800000000000506</c:v>
                </c:pt>
                <c:pt idx="2008">
                  <c:v>0.83200000000000263</c:v>
                </c:pt>
                <c:pt idx="2009">
                  <c:v>0.55600000000000005</c:v>
                </c:pt>
                <c:pt idx="2010">
                  <c:v>0.60800000000000265</c:v>
                </c:pt>
                <c:pt idx="2011">
                  <c:v>0.47100000000000031</c:v>
                </c:pt>
                <c:pt idx="2012">
                  <c:v>0.34700000000000253</c:v>
                </c:pt>
                <c:pt idx="2013">
                  <c:v>0.58600000000000163</c:v>
                </c:pt>
                <c:pt idx="2014">
                  <c:v>0.84600000000000264</c:v>
                </c:pt>
                <c:pt idx="2015">
                  <c:v>0.93600000000000005</c:v>
                </c:pt>
                <c:pt idx="2016">
                  <c:v>0.75900000000001244</c:v>
                </c:pt>
                <c:pt idx="2017">
                  <c:v>0.92800000000000005</c:v>
                </c:pt>
                <c:pt idx="2018">
                  <c:v>0.70000000000000262</c:v>
                </c:pt>
                <c:pt idx="2019">
                  <c:v>0.68000000000000393</c:v>
                </c:pt>
                <c:pt idx="2020">
                  <c:v>0.73700000000000265</c:v>
                </c:pt>
                <c:pt idx="2021">
                  <c:v>0.68600000000000394</c:v>
                </c:pt>
                <c:pt idx="2022">
                  <c:v>0.55500000000000005</c:v>
                </c:pt>
                <c:pt idx="2023">
                  <c:v>0.53300000000000003</c:v>
                </c:pt>
                <c:pt idx="2024">
                  <c:v>0.68300000000000394</c:v>
                </c:pt>
                <c:pt idx="2025">
                  <c:v>0.75600000000001222</c:v>
                </c:pt>
                <c:pt idx="2026">
                  <c:v>0.62300000000001121</c:v>
                </c:pt>
                <c:pt idx="2027">
                  <c:v>0.70200000000000262</c:v>
                </c:pt>
                <c:pt idx="2028">
                  <c:v>0.83100000000000263</c:v>
                </c:pt>
                <c:pt idx="2029">
                  <c:v>0.99099999999999999</c:v>
                </c:pt>
                <c:pt idx="2030">
                  <c:v>0.47100000000000031</c:v>
                </c:pt>
                <c:pt idx="2031">
                  <c:v>0.24500000000000041</c:v>
                </c:pt>
                <c:pt idx="2032">
                  <c:v>0.81</c:v>
                </c:pt>
                <c:pt idx="2033">
                  <c:v>0.65300000000001268</c:v>
                </c:pt>
                <c:pt idx="2034">
                  <c:v>0.85000000000000264</c:v>
                </c:pt>
                <c:pt idx="2035">
                  <c:v>0.61800000000000865</c:v>
                </c:pt>
                <c:pt idx="2036">
                  <c:v>0.52400000000000002</c:v>
                </c:pt>
                <c:pt idx="2037">
                  <c:v>0.70000000000000262</c:v>
                </c:pt>
                <c:pt idx="2038">
                  <c:v>0.66900000000001414</c:v>
                </c:pt>
                <c:pt idx="2039">
                  <c:v>0.57000000000000162</c:v>
                </c:pt>
                <c:pt idx="2040">
                  <c:v>0.73200000000000265</c:v>
                </c:pt>
                <c:pt idx="2041">
                  <c:v>0.86400000000000365</c:v>
                </c:pt>
                <c:pt idx="2042">
                  <c:v>0.72800000000000264</c:v>
                </c:pt>
                <c:pt idx="2043">
                  <c:v>0.71000000000000263</c:v>
                </c:pt>
                <c:pt idx="2044">
                  <c:v>0.78800000000000003</c:v>
                </c:pt>
                <c:pt idx="2045">
                  <c:v>0.55400000000000005</c:v>
                </c:pt>
                <c:pt idx="2046">
                  <c:v>0.98399999999999999</c:v>
                </c:pt>
                <c:pt idx="2047">
                  <c:v>0.40500000000000008</c:v>
                </c:pt>
                <c:pt idx="2048">
                  <c:v>0.54400000000000004</c:v>
                </c:pt>
                <c:pt idx="2049">
                  <c:v>0.502</c:v>
                </c:pt>
                <c:pt idx="2050">
                  <c:v>0.59700000000000164</c:v>
                </c:pt>
                <c:pt idx="2051">
                  <c:v>0.52100000000000002</c:v>
                </c:pt>
                <c:pt idx="2052">
                  <c:v>0.61900000000000865</c:v>
                </c:pt>
                <c:pt idx="2053">
                  <c:v>0.78</c:v>
                </c:pt>
                <c:pt idx="2054">
                  <c:v>0.49100000000000038</c:v>
                </c:pt>
                <c:pt idx="2055">
                  <c:v>0.53600000000000003</c:v>
                </c:pt>
                <c:pt idx="2056">
                  <c:v>0.96500000000000263</c:v>
                </c:pt>
                <c:pt idx="2057">
                  <c:v>0.70000000000000262</c:v>
                </c:pt>
                <c:pt idx="2058">
                  <c:v>0.64100000000001256</c:v>
                </c:pt>
                <c:pt idx="2059">
                  <c:v>0.69200000000000506</c:v>
                </c:pt>
                <c:pt idx="2060">
                  <c:v>0.76800000000001256</c:v>
                </c:pt>
                <c:pt idx="2061">
                  <c:v>0.75700000000001222</c:v>
                </c:pt>
                <c:pt idx="2062">
                  <c:v>0.52500000000000002</c:v>
                </c:pt>
                <c:pt idx="2063">
                  <c:v>0.54900000000000004</c:v>
                </c:pt>
                <c:pt idx="2064">
                  <c:v>0.45200000000000001</c:v>
                </c:pt>
                <c:pt idx="2065">
                  <c:v>0.69400000000000506</c:v>
                </c:pt>
                <c:pt idx="2066">
                  <c:v>0.97500000000000253</c:v>
                </c:pt>
                <c:pt idx="2067">
                  <c:v>0.78900000000000003</c:v>
                </c:pt>
                <c:pt idx="2068">
                  <c:v>0.82800000000000262</c:v>
                </c:pt>
                <c:pt idx="2069">
                  <c:v>0.68800000000000494</c:v>
                </c:pt>
                <c:pt idx="2070">
                  <c:v>0.67100000000001414</c:v>
                </c:pt>
                <c:pt idx="2071">
                  <c:v>0.62900000000001222</c:v>
                </c:pt>
                <c:pt idx="2072">
                  <c:v>0.62400000000001121</c:v>
                </c:pt>
                <c:pt idx="2073">
                  <c:v>0.61000000000000265</c:v>
                </c:pt>
                <c:pt idx="2074">
                  <c:v>0.64700000000001257</c:v>
                </c:pt>
                <c:pt idx="2075">
                  <c:v>0.83100000000000263</c:v>
                </c:pt>
                <c:pt idx="2076">
                  <c:v>0.75800000000001233</c:v>
                </c:pt>
                <c:pt idx="2077">
                  <c:v>0.81</c:v>
                </c:pt>
                <c:pt idx="2078">
                  <c:v>0.83900000000000263</c:v>
                </c:pt>
                <c:pt idx="2079">
                  <c:v>0.75100000000001121</c:v>
                </c:pt>
                <c:pt idx="2080">
                  <c:v>0.76100000000001256</c:v>
                </c:pt>
                <c:pt idx="2081">
                  <c:v>0.52</c:v>
                </c:pt>
                <c:pt idx="2082">
                  <c:v>0.57000000000000162</c:v>
                </c:pt>
                <c:pt idx="2083">
                  <c:v>0.71100000000000263</c:v>
                </c:pt>
                <c:pt idx="2084">
                  <c:v>0.46400000000000002</c:v>
                </c:pt>
                <c:pt idx="2085">
                  <c:v>0.77300000000000924</c:v>
                </c:pt>
                <c:pt idx="2086">
                  <c:v>0.88300000000000334</c:v>
                </c:pt>
                <c:pt idx="2087">
                  <c:v>0.501</c:v>
                </c:pt>
                <c:pt idx="2088">
                  <c:v>0.64700000000001257</c:v>
                </c:pt>
                <c:pt idx="2089">
                  <c:v>0.89600000000000346</c:v>
                </c:pt>
                <c:pt idx="2090">
                  <c:v>0.75000000000001121</c:v>
                </c:pt>
                <c:pt idx="2091">
                  <c:v>0.75500000000001222</c:v>
                </c:pt>
                <c:pt idx="2092">
                  <c:v>1</c:v>
                </c:pt>
                <c:pt idx="2093">
                  <c:v>0.65200000000001268</c:v>
                </c:pt>
                <c:pt idx="2094">
                  <c:v>0.503</c:v>
                </c:pt>
                <c:pt idx="2095">
                  <c:v>0.53800000000000003</c:v>
                </c:pt>
                <c:pt idx="2096">
                  <c:v>0.76300000000001256</c:v>
                </c:pt>
                <c:pt idx="2097">
                  <c:v>0.90900000000000003</c:v>
                </c:pt>
                <c:pt idx="2098">
                  <c:v>0.81</c:v>
                </c:pt>
                <c:pt idx="2099">
                  <c:v>0.81400000000000161</c:v>
                </c:pt>
                <c:pt idx="2100">
                  <c:v>0.51</c:v>
                </c:pt>
                <c:pt idx="2101">
                  <c:v>0.52800000000000002</c:v>
                </c:pt>
                <c:pt idx="2102">
                  <c:v>0.69600000000000506</c:v>
                </c:pt>
                <c:pt idx="2103">
                  <c:v>0.60000000000000264</c:v>
                </c:pt>
                <c:pt idx="2104">
                  <c:v>0.72900000000000265</c:v>
                </c:pt>
                <c:pt idx="2105">
                  <c:v>0.55000000000000004</c:v>
                </c:pt>
                <c:pt idx="2106">
                  <c:v>0.92800000000000005</c:v>
                </c:pt>
                <c:pt idx="2107">
                  <c:v>0.53200000000000003</c:v>
                </c:pt>
                <c:pt idx="2108">
                  <c:v>0.6590000000000138</c:v>
                </c:pt>
                <c:pt idx="2109">
                  <c:v>0.42200000000000032</c:v>
                </c:pt>
                <c:pt idx="2110">
                  <c:v>0.53100000000000003</c:v>
                </c:pt>
                <c:pt idx="2111">
                  <c:v>0.56700000000000161</c:v>
                </c:pt>
                <c:pt idx="2112">
                  <c:v>0.82200000000000162</c:v>
                </c:pt>
                <c:pt idx="2113">
                  <c:v>0.65200000000001268</c:v>
                </c:pt>
                <c:pt idx="2114">
                  <c:v>0.92100000000000004</c:v>
                </c:pt>
                <c:pt idx="2115">
                  <c:v>0.67300000000001414</c:v>
                </c:pt>
                <c:pt idx="2116">
                  <c:v>0.62800000000001122</c:v>
                </c:pt>
                <c:pt idx="2117">
                  <c:v>0.82900000000000262</c:v>
                </c:pt>
                <c:pt idx="2118">
                  <c:v>0.76100000000001256</c:v>
                </c:pt>
                <c:pt idx="2119">
                  <c:v>0.68400000000000394</c:v>
                </c:pt>
                <c:pt idx="2120">
                  <c:v>0.61500000000000465</c:v>
                </c:pt>
                <c:pt idx="2121">
                  <c:v>0.40400000000000008</c:v>
                </c:pt>
                <c:pt idx="2122">
                  <c:v>0.56000000000000005</c:v>
                </c:pt>
                <c:pt idx="2123">
                  <c:v>0.61700000000000765</c:v>
                </c:pt>
                <c:pt idx="2124">
                  <c:v>0.60000000000000264</c:v>
                </c:pt>
                <c:pt idx="2125">
                  <c:v>0.90600000000000003</c:v>
                </c:pt>
                <c:pt idx="2126">
                  <c:v>0.84800000000000264</c:v>
                </c:pt>
                <c:pt idx="2127">
                  <c:v>0.76200000000001256</c:v>
                </c:pt>
                <c:pt idx="2128">
                  <c:v>0.69200000000000506</c:v>
                </c:pt>
                <c:pt idx="2129">
                  <c:v>0.60400000000000265</c:v>
                </c:pt>
                <c:pt idx="2130">
                  <c:v>0.64900000000001268</c:v>
                </c:pt>
                <c:pt idx="2131">
                  <c:v>0.96700000000000264</c:v>
                </c:pt>
                <c:pt idx="2132">
                  <c:v>0.61100000000000265</c:v>
                </c:pt>
                <c:pt idx="2133">
                  <c:v>0.72100000000000264</c:v>
                </c:pt>
                <c:pt idx="2134">
                  <c:v>0.78600000000000003</c:v>
                </c:pt>
                <c:pt idx="2135">
                  <c:v>0.76100000000001256</c:v>
                </c:pt>
                <c:pt idx="2136">
                  <c:v>0.98299999999999998</c:v>
                </c:pt>
                <c:pt idx="2137">
                  <c:v>0.53400000000000003</c:v>
                </c:pt>
                <c:pt idx="2138">
                  <c:v>0.45300000000000001</c:v>
                </c:pt>
                <c:pt idx="2139">
                  <c:v>0.68100000000000394</c:v>
                </c:pt>
                <c:pt idx="2140">
                  <c:v>0.58600000000000163</c:v>
                </c:pt>
                <c:pt idx="2141">
                  <c:v>0.503</c:v>
                </c:pt>
                <c:pt idx="2142">
                  <c:v>0.68000000000000393</c:v>
                </c:pt>
                <c:pt idx="2143">
                  <c:v>0.73200000000000265</c:v>
                </c:pt>
                <c:pt idx="2144">
                  <c:v>0.68200000000000394</c:v>
                </c:pt>
                <c:pt idx="2145">
                  <c:v>0.63400000000001244</c:v>
                </c:pt>
                <c:pt idx="2146">
                  <c:v>0.64400000000001256</c:v>
                </c:pt>
                <c:pt idx="2147">
                  <c:v>0.60000000000000264</c:v>
                </c:pt>
                <c:pt idx="2148">
                  <c:v>0.9</c:v>
                </c:pt>
                <c:pt idx="2149">
                  <c:v>0.80400000000000005</c:v>
                </c:pt>
                <c:pt idx="2150">
                  <c:v>0.65200000000001268</c:v>
                </c:pt>
                <c:pt idx="2151">
                  <c:v>0.52600000000000002</c:v>
                </c:pt>
                <c:pt idx="2152">
                  <c:v>0.62400000000001121</c:v>
                </c:pt>
                <c:pt idx="2153">
                  <c:v>0.72800000000000264</c:v>
                </c:pt>
                <c:pt idx="2154">
                  <c:v>0.89500000000000346</c:v>
                </c:pt>
                <c:pt idx="2155">
                  <c:v>0.47600000000000031</c:v>
                </c:pt>
                <c:pt idx="2156">
                  <c:v>0.80900000000000005</c:v>
                </c:pt>
                <c:pt idx="2157">
                  <c:v>0.85800000000000265</c:v>
                </c:pt>
                <c:pt idx="2158">
                  <c:v>0.56600000000000161</c:v>
                </c:pt>
                <c:pt idx="2159">
                  <c:v>0.56900000000000162</c:v>
                </c:pt>
                <c:pt idx="2160">
                  <c:v>0.82900000000000262</c:v>
                </c:pt>
                <c:pt idx="2161">
                  <c:v>0.48300000000000032</c:v>
                </c:pt>
                <c:pt idx="2162">
                  <c:v>0.79400000000000004</c:v>
                </c:pt>
                <c:pt idx="2163">
                  <c:v>0.65700000000001368</c:v>
                </c:pt>
                <c:pt idx="2164">
                  <c:v>0.58500000000000163</c:v>
                </c:pt>
                <c:pt idx="2165">
                  <c:v>0.73600000000000265</c:v>
                </c:pt>
                <c:pt idx="2166">
                  <c:v>0.3330000000000069</c:v>
                </c:pt>
                <c:pt idx="2167">
                  <c:v>0.99299999999999999</c:v>
                </c:pt>
                <c:pt idx="2168">
                  <c:v>0.68100000000000394</c:v>
                </c:pt>
                <c:pt idx="2169">
                  <c:v>0.69700000000000506</c:v>
                </c:pt>
                <c:pt idx="2170">
                  <c:v>0.53800000000000003</c:v>
                </c:pt>
                <c:pt idx="2171">
                  <c:v>0.81400000000000161</c:v>
                </c:pt>
                <c:pt idx="2172">
                  <c:v>0.76100000000001256</c:v>
                </c:pt>
                <c:pt idx="2173">
                  <c:v>0.72400000000000264</c:v>
                </c:pt>
                <c:pt idx="2174">
                  <c:v>0.82400000000000162</c:v>
                </c:pt>
                <c:pt idx="2175">
                  <c:v>0.72000000000000264</c:v>
                </c:pt>
                <c:pt idx="2176">
                  <c:v>0.80200000000000005</c:v>
                </c:pt>
                <c:pt idx="2177">
                  <c:v>0.78800000000000003</c:v>
                </c:pt>
                <c:pt idx="2178">
                  <c:v>0.60700000000000265</c:v>
                </c:pt>
                <c:pt idx="2179">
                  <c:v>0.67300000000001414</c:v>
                </c:pt>
                <c:pt idx="2180">
                  <c:v>0.56400000000000161</c:v>
                </c:pt>
                <c:pt idx="2181">
                  <c:v>0.69700000000000506</c:v>
                </c:pt>
                <c:pt idx="2182">
                  <c:v>0.56800000000000161</c:v>
                </c:pt>
                <c:pt idx="2183">
                  <c:v>0.71800000000000264</c:v>
                </c:pt>
                <c:pt idx="2184">
                  <c:v>0.63600000000001256</c:v>
                </c:pt>
                <c:pt idx="2185">
                  <c:v>0.44800000000000223</c:v>
                </c:pt>
                <c:pt idx="2186">
                  <c:v>0.81900000000000162</c:v>
                </c:pt>
                <c:pt idx="2187">
                  <c:v>0.76000000000001255</c:v>
                </c:pt>
                <c:pt idx="2188">
                  <c:v>0.89600000000000346</c:v>
                </c:pt>
                <c:pt idx="2189">
                  <c:v>0.54</c:v>
                </c:pt>
                <c:pt idx="2190">
                  <c:v>0.96500000000000263</c:v>
                </c:pt>
                <c:pt idx="2191">
                  <c:v>0.41900000000000032</c:v>
                </c:pt>
                <c:pt idx="2192">
                  <c:v>0.72600000000000264</c:v>
                </c:pt>
                <c:pt idx="2193">
                  <c:v>0.45</c:v>
                </c:pt>
                <c:pt idx="2194">
                  <c:v>0.58100000000000163</c:v>
                </c:pt>
                <c:pt idx="2195">
                  <c:v>0.35500000000000032</c:v>
                </c:pt>
                <c:pt idx="2196">
                  <c:v>0.70100000000000262</c:v>
                </c:pt>
                <c:pt idx="2197">
                  <c:v>0.62900000000001222</c:v>
                </c:pt>
                <c:pt idx="2198">
                  <c:v>0.74200000000000765</c:v>
                </c:pt>
                <c:pt idx="2199">
                  <c:v>0.96100000000000263</c:v>
                </c:pt>
                <c:pt idx="2200">
                  <c:v>0.74600000000001065</c:v>
                </c:pt>
                <c:pt idx="2201">
                  <c:v>0.44700000000000217</c:v>
                </c:pt>
                <c:pt idx="2202">
                  <c:v>0.74400000000000865</c:v>
                </c:pt>
                <c:pt idx="2203">
                  <c:v>0.53100000000000003</c:v>
                </c:pt>
                <c:pt idx="2204">
                  <c:v>0.73900000000000365</c:v>
                </c:pt>
                <c:pt idx="2205">
                  <c:v>0.75000000000001121</c:v>
                </c:pt>
                <c:pt idx="2206">
                  <c:v>0.64700000000001257</c:v>
                </c:pt>
                <c:pt idx="2207">
                  <c:v>0.16800000000000076</c:v>
                </c:pt>
                <c:pt idx="2208">
                  <c:v>0.39500000000000685</c:v>
                </c:pt>
                <c:pt idx="2209">
                  <c:v>0.61900000000000865</c:v>
                </c:pt>
                <c:pt idx="2210">
                  <c:v>0.51800000000000002</c:v>
                </c:pt>
                <c:pt idx="2211">
                  <c:v>0.63300000000001233</c:v>
                </c:pt>
                <c:pt idx="2212">
                  <c:v>0.53800000000000003</c:v>
                </c:pt>
                <c:pt idx="2213">
                  <c:v>0.76000000000001255</c:v>
                </c:pt>
                <c:pt idx="2214">
                  <c:v>0.97100000000000153</c:v>
                </c:pt>
                <c:pt idx="2215">
                  <c:v>0.66100000000001402</c:v>
                </c:pt>
                <c:pt idx="2216">
                  <c:v>0.60600000000000265</c:v>
                </c:pt>
                <c:pt idx="2217">
                  <c:v>0.49200000000000038</c:v>
                </c:pt>
                <c:pt idx="2218">
                  <c:v>0.59500000000000164</c:v>
                </c:pt>
                <c:pt idx="2219">
                  <c:v>0.76100000000001256</c:v>
                </c:pt>
                <c:pt idx="2220">
                  <c:v>0.69600000000000506</c:v>
                </c:pt>
                <c:pt idx="2221">
                  <c:v>0.73100000000000265</c:v>
                </c:pt>
                <c:pt idx="2222">
                  <c:v>0.75600000000001222</c:v>
                </c:pt>
                <c:pt idx="2223">
                  <c:v>0.49900000000000438</c:v>
                </c:pt>
                <c:pt idx="2224">
                  <c:v>0.85400000000000265</c:v>
                </c:pt>
                <c:pt idx="2225">
                  <c:v>0.79600000000000004</c:v>
                </c:pt>
                <c:pt idx="2226">
                  <c:v>0.62300000000001121</c:v>
                </c:pt>
                <c:pt idx="2227">
                  <c:v>0.68800000000000494</c:v>
                </c:pt>
                <c:pt idx="2228">
                  <c:v>0.63200000000001222</c:v>
                </c:pt>
                <c:pt idx="2229">
                  <c:v>0.71200000000000263</c:v>
                </c:pt>
                <c:pt idx="2230">
                  <c:v>0.75100000000001121</c:v>
                </c:pt>
                <c:pt idx="2231">
                  <c:v>0.56100000000000005</c:v>
                </c:pt>
                <c:pt idx="2232">
                  <c:v>0.91200000000000003</c:v>
                </c:pt>
                <c:pt idx="2233">
                  <c:v>0.64000000000001256</c:v>
                </c:pt>
                <c:pt idx="2234">
                  <c:v>0.84400000000000264</c:v>
                </c:pt>
                <c:pt idx="2235">
                  <c:v>0.86200000000000265</c:v>
                </c:pt>
                <c:pt idx="2236">
                  <c:v>0.88400000000000334</c:v>
                </c:pt>
                <c:pt idx="2237">
                  <c:v>0.53</c:v>
                </c:pt>
                <c:pt idx="2238">
                  <c:v>0.60100000000000264</c:v>
                </c:pt>
                <c:pt idx="2239">
                  <c:v>0.86200000000000265</c:v>
                </c:pt>
                <c:pt idx="2240">
                  <c:v>0.68000000000000393</c:v>
                </c:pt>
                <c:pt idx="2241">
                  <c:v>0.72700000000000264</c:v>
                </c:pt>
                <c:pt idx="2242">
                  <c:v>0.74200000000000765</c:v>
                </c:pt>
                <c:pt idx="2243">
                  <c:v>0.40200000000000002</c:v>
                </c:pt>
                <c:pt idx="2244">
                  <c:v>0.61100000000000265</c:v>
                </c:pt>
                <c:pt idx="2245">
                  <c:v>0.9</c:v>
                </c:pt>
                <c:pt idx="2246">
                  <c:v>0.69800000000000506</c:v>
                </c:pt>
                <c:pt idx="2247">
                  <c:v>0.68100000000000394</c:v>
                </c:pt>
                <c:pt idx="2248">
                  <c:v>0.67100000000001414</c:v>
                </c:pt>
                <c:pt idx="2249">
                  <c:v>0.78800000000000003</c:v>
                </c:pt>
                <c:pt idx="2250">
                  <c:v>0.65000000000001268</c:v>
                </c:pt>
                <c:pt idx="2251">
                  <c:v>0.72300000000000264</c:v>
                </c:pt>
                <c:pt idx="2252">
                  <c:v>0.44500000000000117</c:v>
                </c:pt>
                <c:pt idx="2253">
                  <c:v>0.71100000000000263</c:v>
                </c:pt>
                <c:pt idx="2254">
                  <c:v>0.94200000000000161</c:v>
                </c:pt>
                <c:pt idx="2255">
                  <c:v>0.77800000000000924</c:v>
                </c:pt>
                <c:pt idx="2256">
                  <c:v>0.78500000000000003</c:v>
                </c:pt>
                <c:pt idx="2257">
                  <c:v>0.92300000000000004</c:v>
                </c:pt>
                <c:pt idx="2258">
                  <c:v>0.63800000000001256</c:v>
                </c:pt>
                <c:pt idx="2259">
                  <c:v>0.59300000000000164</c:v>
                </c:pt>
                <c:pt idx="2260">
                  <c:v>0.58300000000000163</c:v>
                </c:pt>
                <c:pt idx="2261">
                  <c:v>0.45500000000000002</c:v>
                </c:pt>
                <c:pt idx="2262">
                  <c:v>0.59900000000000164</c:v>
                </c:pt>
                <c:pt idx="2263">
                  <c:v>0.74100000000000565</c:v>
                </c:pt>
                <c:pt idx="2264">
                  <c:v>0.8</c:v>
                </c:pt>
                <c:pt idx="2265">
                  <c:v>0.38100000000000561</c:v>
                </c:pt>
                <c:pt idx="2266">
                  <c:v>0.81800000000000161</c:v>
                </c:pt>
                <c:pt idx="2267">
                  <c:v>0.83900000000000263</c:v>
                </c:pt>
                <c:pt idx="2268">
                  <c:v>0.64100000000001256</c:v>
                </c:pt>
                <c:pt idx="2269">
                  <c:v>0.57600000000000262</c:v>
                </c:pt>
                <c:pt idx="2270">
                  <c:v>0.94400000000000162</c:v>
                </c:pt>
                <c:pt idx="2271">
                  <c:v>0.63400000000001244</c:v>
                </c:pt>
                <c:pt idx="2272">
                  <c:v>0.56700000000000161</c:v>
                </c:pt>
                <c:pt idx="2273">
                  <c:v>0.60600000000000265</c:v>
                </c:pt>
                <c:pt idx="2274">
                  <c:v>0.74400000000000865</c:v>
                </c:pt>
                <c:pt idx="2275">
                  <c:v>0.45600000000000002</c:v>
                </c:pt>
                <c:pt idx="2276">
                  <c:v>0.92500000000000004</c:v>
                </c:pt>
                <c:pt idx="2277">
                  <c:v>0.50700000000000001</c:v>
                </c:pt>
                <c:pt idx="2278">
                  <c:v>0.34400000000000253</c:v>
                </c:pt>
                <c:pt idx="2279">
                  <c:v>0.68800000000000494</c:v>
                </c:pt>
                <c:pt idx="2280">
                  <c:v>0.55300000000000005</c:v>
                </c:pt>
                <c:pt idx="2281">
                  <c:v>0.60000000000000264</c:v>
                </c:pt>
                <c:pt idx="2282">
                  <c:v>0.51900000000000002</c:v>
                </c:pt>
                <c:pt idx="2283">
                  <c:v>0.53100000000000003</c:v>
                </c:pt>
                <c:pt idx="2284">
                  <c:v>0.60900000000000265</c:v>
                </c:pt>
                <c:pt idx="2285">
                  <c:v>0.49600000000000138</c:v>
                </c:pt>
                <c:pt idx="2286">
                  <c:v>0.90600000000000003</c:v>
                </c:pt>
                <c:pt idx="2287">
                  <c:v>0.94500000000000162</c:v>
                </c:pt>
                <c:pt idx="2288">
                  <c:v>0.65200000000001268</c:v>
                </c:pt>
                <c:pt idx="2289">
                  <c:v>0.41600000000000031</c:v>
                </c:pt>
                <c:pt idx="2290">
                  <c:v>0.87200000000001121</c:v>
                </c:pt>
                <c:pt idx="2291">
                  <c:v>0.78600000000000003</c:v>
                </c:pt>
                <c:pt idx="2292">
                  <c:v>0.81300000000000161</c:v>
                </c:pt>
                <c:pt idx="2293">
                  <c:v>0.68000000000000393</c:v>
                </c:pt>
                <c:pt idx="2294">
                  <c:v>0.49300000000000038</c:v>
                </c:pt>
                <c:pt idx="2295">
                  <c:v>0.28500000000000031</c:v>
                </c:pt>
                <c:pt idx="2296">
                  <c:v>0.72900000000000265</c:v>
                </c:pt>
                <c:pt idx="2297">
                  <c:v>0.68700000000000494</c:v>
                </c:pt>
                <c:pt idx="2298">
                  <c:v>0.79700000000000004</c:v>
                </c:pt>
                <c:pt idx="2299">
                  <c:v>0.55900000000000005</c:v>
                </c:pt>
                <c:pt idx="2300">
                  <c:v>0.75200000000001122</c:v>
                </c:pt>
                <c:pt idx="2301">
                  <c:v>0.77500000000000924</c:v>
                </c:pt>
                <c:pt idx="2302">
                  <c:v>0.87700000000001122</c:v>
                </c:pt>
                <c:pt idx="2303">
                  <c:v>0.68900000000000494</c:v>
                </c:pt>
                <c:pt idx="2304">
                  <c:v>0.68700000000000494</c:v>
                </c:pt>
                <c:pt idx="2305">
                  <c:v>0.68500000000000394</c:v>
                </c:pt>
                <c:pt idx="2306">
                  <c:v>0.58700000000000163</c:v>
                </c:pt>
                <c:pt idx="2307">
                  <c:v>0.68200000000000394</c:v>
                </c:pt>
                <c:pt idx="2308">
                  <c:v>0.79500000000000004</c:v>
                </c:pt>
                <c:pt idx="2309">
                  <c:v>0.70900000000000263</c:v>
                </c:pt>
                <c:pt idx="2310">
                  <c:v>0.41400000000000031</c:v>
                </c:pt>
                <c:pt idx="2311">
                  <c:v>0.59100000000000164</c:v>
                </c:pt>
                <c:pt idx="2312">
                  <c:v>0.93800000000000161</c:v>
                </c:pt>
                <c:pt idx="2313">
                  <c:v>0.56100000000000005</c:v>
                </c:pt>
                <c:pt idx="2314">
                  <c:v>0.77500000000000924</c:v>
                </c:pt>
                <c:pt idx="2315">
                  <c:v>0.66700000000001414</c:v>
                </c:pt>
                <c:pt idx="2316">
                  <c:v>0.59000000000000163</c:v>
                </c:pt>
                <c:pt idx="2317">
                  <c:v>0.75500000000001222</c:v>
                </c:pt>
                <c:pt idx="2318">
                  <c:v>0.74700000000001121</c:v>
                </c:pt>
                <c:pt idx="2319">
                  <c:v>1</c:v>
                </c:pt>
                <c:pt idx="2320">
                  <c:v>0.74700000000001121</c:v>
                </c:pt>
                <c:pt idx="2321">
                  <c:v>0.76700000000001256</c:v>
                </c:pt>
                <c:pt idx="2322">
                  <c:v>0.73500000000000265</c:v>
                </c:pt>
                <c:pt idx="2323">
                  <c:v>0.74200000000000765</c:v>
                </c:pt>
                <c:pt idx="2324">
                  <c:v>0.71500000000000263</c:v>
                </c:pt>
                <c:pt idx="2325">
                  <c:v>0.85100000000000264</c:v>
                </c:pt>
                <c:pt idx="2326">
                  <c:v>0.53100000000000003</c:v>
                </c:pt>
                <c:pt idx="2327">
                  <c:v>0.72000000000000264</c:v>
                </c:pt>
                <c:pt idx="2328">
                  <c:v>0.53500000000000003</c:v>
                </c:pt>
                <c:pt idx="2329">
                  <c:v>0.73400000000000265</c:v>
                </c:pt>
                <c:pt idx="2330">
                  <c:v>0.73300000000000265</c:v>
                </c:pt>
                <c:pt idx="2331">
                  <c:v>0.91800000000000004</c:v>
                </c:pt>
                <c:pt idx="2332">
                  <c:v>0.45</c:v>
                </c:pt>
                <c:pt idx="2333">
                  <c:v>0.50900000000000001</c:v>
                </c:pt>
                <c:pt idx="2334">
                  <c:v>0.73400000000000265</c:v>
                </c:pt>
                <c:pt idx="2335">
                  <c:v>0.80500000000000005</c:v>
                </c:pt>
                <c:pt idx="2336">
                  <c:v>0.88200000000000334</c:v>
                </c:pt>
                <c:pt idx="2337">
                  <c:v>0.99199999999999999</c:v>
                </c:pt>
                <c:pt idx="2338">
                  <c:v>0.70200000000000262</c:v>
                </c:pt>
                <c:pt idx="2339">
                  <c:v>0.49000000000000032</c:v>
                </c:pt>
                <c:pt idx="2340">
                  <c:v>0.53900000000000003</c:v>
                </c:pt>
                <c:pt idx="2341">
                  <c:v>0.56200000000000105</c:v>
                </c:pt>
                <c:pt idx="2342">
                  <c:v>0.71400000000000263</c:v>
                </c:pt>
                <c:pt idx="2343">
                  <c:v>0.60600000000000265</c:v>
                </c:pt>
                <c:pt idx="2344">
                  <c:v>0.94000000000000261</c:v>
                </c:pt>
                <c:pt idx="2345">
                  <c:v>0.64700000000001257</c:v>
                </c:pt>
                <c:pt idx="2346">
                  <c:v>0.40300000000000002</c:v>
                </c:pt>
                <c:pt idx="2347">
                  <c:v>0.78600000000000003</c:v>
                </c:pt>
                <c:pt idx="2348">
                  <c:v>0.43700000000000438</c:v>
                </c:pt>
                <c:pt idx="2349">
                  <c:v>0.96800000000000264</c:v>
                </c:pt>
                <c:pt idx="2350">
                  <c:v>0.57900000000000262</c:v>
                </c:pt>
                <c:pt idx="2351">
                  <c:v>0.75300000000001122</c:v>
                </c:pt>
                <c:pt idx="2352">
                  <c:v>0.86500000000000465</c:v>
                </c:pt>
                <c:pt idx="2353">
                  <c:v>0.86500000000000465</c:v>
                </c:pt>
                <c:pt idx="2354">
                  <c:v>0.79700000000000004</c:v>
                </c:pt>
                <c:pt idx="2355">
                  <c:v>0.60800000000000265</c:v>
                </c:pt>
                <c:pt idx="2356">
                  <c:v>0.70700000000000263</c:v>
                </c:pt>
                <c:pt idx="2357">
                  <c:v>0.75000000000001121</c:v>
                </c:pt>
                <c:pt idx="2358">
                  <c:v>0.73500000000000265</c:v>
                </c:pt>
                <c:pt idx="2359">
                  <c:v>0.82000000000000262</c:v>
                </c:pt>
                <c:pt idx="2360">
                  <c:v>0.88100000000000334</c:v>
                </c:pt>
                <c:pt idx="2361">
                  <c:v>0.62400000000001121</c:v>
                </c:pt>
                <c:pt idx="2362">
                  <c:v>0.71600000000000263</c:v>
                </c:pt>
                <c:pt idx="2363">
                  <c:v>0.74700000000001121</c:v>
                </c:pt>
                <c:pt idx="2364">
                  <c:v>0.56000000000000005</c:v>
                </c:pt>
                <c:pt idx="2365">
                  <c:v>0.39600000000000696</c:v>
                </c:pt>
                <c:pt idx="2366">
                  <c:v>0.81400000000000161</c:v>
                </c:pt>
                <c:pt idx="2367">
                  <c:v>0.79500000000000004</c:v>
                </c:pt>
                <c:pt idx="2368">
                  <c:v>0.74800000000001121</c:v>
                </c:pt>
                <c:pt idx="2369">
                  <c:v>0.92200000000000004</c:v>
                </c:pt>
                <c:pt idx="2370">
                  <c:v>0.47400000000000031</c:v>
                </c:pt>
                <c:pt idx="2371">
                  <c:v>0.88400000000000334</c:v>
                </c:pt>
                <c:pt idx="2372">
                  <c:v>0.77300000000000924</c:v>
                </c:pt>
                <c:pt idx="2373">
                  <c:v>0.61300000000000365</c:v>
                </c:pt>
                <c:pt idx="2374">
                  <c:v>0.62500000000001121</c:v>
                </c:pt>
                <c:pt idx="2375">
                  <c:v>0.61300000000000365</c:v>
                </c:pt>
                <c:pt idx="2376">
                  <c:v>0.70100000000000262</c:v>
                </c:pt>
                <c:pt idx="2377">
                  <c:v>0.75300000000001122</c:v>
                </c:pt>
                <c:pt idx="2378">
                  <c:v>0.67800000000001415</c:v>
                </c:pt>
                <c:pt idx="2379">
                  <c:v>0.54500000000000004</c:v>
                </c:pt>
                <c:pt idx="2380">
                  <c:v>0.65300000000001268</c:v>
                </c:pt>
                <c:pt idx="2381">
                  <c:v>0.89900000000000346</c:v>
                </c:pt>
                <c:pt idx="2382">
                  <c:v>0.49200000000000038</c:v>
                </c:pt>
                <c:pt idx="2383">
                  <c:v>0.64100000000001256</c:v>
                </c:pt>
                <c:pt idx="2384">
                  <c:v>0.85400000000000265</c:v>
                </c:pt>
                <c:pt idx="2385">
                  <c:v>0.83500000000000263</c:v>
                </c:pt>
                <c:pt idx="2386">
                  <c:v>0.56200000000000105</c:v>
                </c:pt>
                <c:pt idx="2387">
                  <c:v>0.79600000000000004</c:v>
                </c:pt>
                <c:pt idx="2388">
                  <c:v>0.81700000000000161</c:v>
                </c:pt>
                <c:pt idx="2389">
                  <c:v>0.55900000000000005</c:v>
                </c:pt>
                <c:pt idx="2390">
                  <c:v>0.42800000000000032</c:v>
                </c:pt>
                <c:pt idx="2391">
                  <c:v>0.49500000000000038</c:v>
                </c:pt>
                <c:pt idx="2392">
                  <c:v>0.996</c:v>
                </c:pt>
                <c:pt idx="2393">
                  <c:v>0.96700000000000264</c:v>
                </c:pt>
                <c:pt idx="2394">
                  <c:v>0.50600000000000001</c:v>
                </c:pt>
                <c:pt idx="2395">
                  <c:v>0.52400000000000002</c:v>
                </c:pt>
                <c:pt idx="2396">
                  <c:v>0.53400000000000003</c:v>
                </c:pt>
                <c:pt idx="2397">
                  <c:v>0.76100000000001256</c:v>
                </c:pt>
                <c:pt idx="2398">
                  <c:v>0.96700000000000264</c:v>
                </c:pt>
                <c:pt idx="2399">
                  <c:v>0.501</c:v>
                </c:pt>
                <c:pt idx="2400">
                  <c:v>0.58400000000000163</c:v>
                </c:pt>
                <c:pt idx="2401">
                  <c:v>0.49700000000000238</c:v>
                </c:pt>
                <c:pt idx="2402">
                  <c:v>0.38000000000000561</c:v>
                </c:pt>
                <c:pt idx="2403">
                  <c:v>0.90300000000000002</c:v>
                </c:pt>
                <c:pt idx="2404">
                  <c:v>0.60500000000000265</c:v>
                </c:pt>
                <c:pt idx="2405">
                  <c:v>0.80800000000000005</c:v>
                </c:pt>
                <c:pt idx="2406">
                  <c:v>0.67900000000001415</c:v>
                </c:pt>
                <c:pt idx="2407">
                  <c:v>0.61500000000000465</c:v>
                </c:pt>
                <c:pt idx="2408">
                  <c:v>0.6590000000000138</c:v>
                </c:pt>
                <c:pt idx="2409">
                  <c:v>0.95500000000000262</c:v>
                </c:pt>
                <c:pt idx="2410">
                  <c:v>0.78900000000000003</c:v>
                </c:pt>
                <c:pt idx="2411">
                  <c:v>0.72100000000000264</c:v>
                </c:pt>
                <c:pt idx="2412">
                  <c:v>0.53800000000000003</c:v>
                </c:pt>
                <c:pt idx="2413">
                  <c:v>0.59000000000000163</c:v>
                </c:pt>
                <c:pt idx="2414">
                  <c:v>1</c:v>
                </c:pt>
                <c:pt idx="2415">
                  <c:v>0.90600000000000003</c:v>
                </c:pt>
                <c:pt idx="2416">
                  <c:v>0.48500000000000032</c:v>
                </c:pt>
                <c:pt idx="2417">
                  <c:v>0.75100000000001121</c:v>
                </c:pt>
                <c:pt idx="2418">
                  <c:v>0.54200000000000004</c:v>
                </c:pt>
                <c:pt idx="2419">
                  <c:v>0.76700000000001256</c:v>
                </c:pt>
                <c:pt idx="2420">
                  <c:v>0.74900000000001121</c:v>
                </c:pt>
                <c:pt idx="2421">
                  <c:v>0.63400000000001244</c:v>
                </c:pt>
                <c:pt idx="2422">
                  <c:v>0.29200000000000031</c:v>
                </c:pt>
                <c:pt idx="2423">
                  <c:v>0.58500000000000163</c:v>
                </c:pt>
                <c:pt idx="2424">
                  <c:v>0.82500000000000262</c:v>
                </c:pt>
                <c:pt idx="2425">
                  <c:v>0.89400000000000346</c:v>
                </c:pt>
                <c:pt idx="2426">
                  <c:v>0.73100000000000265</c:v>
                </c:pt>
                <c:pt idx="2427">
                  <c:v>0.71700000000000264</c:v>
                </c:pt>
                <c:pt idx="2428">
                  <c:v>0.87200000000001121</c:v>
                </c:pt>
                <c:pt idx="2429">
                  <c:v>0.94500000000000162</c:v>
                </c:pt>
                <c:pt idx="2430">
                  <c:v>0.14500000000000021</c:v>
                </c:pt>
                <c:pt idx="2431">
                  <c:v>0.84700000000000264</c:v>
                </c:pt>
                <c:pt idx="2432">
                  <c:v>0.72200000000000264</c:v>
                </c:pt>
                <c:pt idx="2433">
                  <c:v>0.90800000000000003</c:v>
                </c:pt>
                <c:pt idx="2434">
                  <c:v>0.47100000000000031</c:v>
                </c:pt>
                <c:pt idx="2435">
                  <c:v>0.67500000000001414</c:v>
                </c:pt>
                <c:pt idx="2436">
                  <c:v>0.57700000000000262</c:v>
                </c:pt>
                <c:pt idx="2437">
                  <c:v>0.88800000000000334</c:v>
                </c:pt>
                <c:pt idx="2438">
                  <c:v>0.49400000000000038</c:v>
                </c:pt>
                <c:pt idx="2439">
                  <c:v>0.62700000000001122</c:v>
                </c:pt>
                <c:pt idx="2440">
                  <c:v>0.64400000000001256</c:v>
                </c:pt>
                <c:pt idx="2441">
                  <c:v>0.90700000000000003</c:v>
                </c:pt>
                <c:pt idx="2442">
                  <c:v>0.48600000000000032</c:v>
                </c:pt>
                <c:pt idx="2443">
                  <c:v>0.80800000000000005</c:v>
                </c:pt>
                <c:pt idx="2444">
                  <c:v>0.24100000000000021</c:v>
                </c:pt>
                <c:pt idx="2445">
                  <c:v>0.48700000000000032</c:v>
                </c:pt>
                <c:pt idx="2446">
                  <c:v>0.71000000000000263</c:v>
                </c:pt>
                <c:pt idx="2447">
                  <c:v>0.74500000000000965</c:v>
                </c:pt>
                <c:pt idx="2448">
                  <c:v>0.53600000000000003</c:v>
                </c:pt>
                <c:pt idx="2449">
                  <c:v>0.78800000000000003</c:v>
                </c:pt>
                <c:pt idx="2450">
                  <c:v>0.95700000000000263</c:v>
                </c:pt>
                <c:pt idx="2451">
                  <c:v>0.80100000000000005</c:v>
                </c:pt>
                <c:pt idx="2452">
                  <c:v>0.74800000000001121</c:v>
                </c:pt>
                <c:pt idx="2453">
                  <c:v>0.69700000000000506</c:v>
                </c:pt>
                <c:pt idx="2454">
                  <c:v>0.67900000000001415</c:v>
                </c:pt>
                <c:pt idx="2455">
                  <c:v>0.65100000000001268</c:v>
                </c:pt>
                <c:pt idx="2456">
                  <c:v>0.63900000000001256</c:v>
                </c:pt>
                <c:pt idx="2457">
                  <c:v>0.56100000000000005</c:v>
                </c:pt>
                <c:pt idx="2458">
                  <c:v>0.69700000000000506</c:v>
                </c:pt>
                <c:pt idx="2459">
                  <c:v>0.45600000000000002</c:v>
                </c:pt>
                <c:pt idx="2460">
                  <c:v>0.62400000000001121</c:v>
                </c:pt>
                <c:pt idx="2461">
                  <c:v>0.91500000000000004</c:v>
                </c:pt>
                <c:pt idx="2462">
                  <c:v>0.49400000000000038</c:v>
                </c:pt>
                <c:pt idx="2463">
                  <c:v>0.66900000000001414</c:v>
                </c:pt>
                <c:pt idx="2464">
                  <c:v>0.72900000000000265</c:v>
                </c:pt>
                <c:pt idx="2465">
                  <c:v>0.51300000000000001</c:v>
                </c:pt>
                <c:pt idx="2466">
                  <c:v>0.79</c:v>
                </c:pt>
                <c:pt idx="2467">
                  <c:v>0.78700000000000003</c:v>
                </c:pt>
                <c:pt idx="2468">
                  <c:v>0.91700000000000004</c:v>
                </c:pt>
                <c:pt idx="2469">
                  <c:v>0.30100000000000032</c:v>
                </c:pt>
                <c:pt idx="2470">
                  <c:v>0.62400000000001121</c:v>
                </c:pt>
                <c:pt idx="2471">
                  <c:v>0.73500000000000265</c:v>
                </c:pt>
                <c:pt idx="2472">
                  <c:v>0.94200000000000161</c:v>
                </c:pt>
                <c:pt idx="2473">
                  <c:v>0.55900000000000005</c:v>
                </c:pt>
                <c:pt idx="2474">
                  <c:v>0.82800000000000262</c:v>
                </c:pt>
                <c:pt idx="2475">
                  <c:v>0.69000000000000594</c:v>
                </c:pt>
                <c:pt idx="2476">
                  <c:v>0.97300000000000253</c:v>
                </c:pt>
                <c:pt idx="2477">
                  <c:v>0.77100000000000923</c:v>
                </c:pt>
                <c:pt idx="2478">
                  <c:v>0.52400000000000002</c:v>
                </c:pt>
                <c:pt idx="2479">
                  <c:v>0.74000000000000465</c:v>
                </c:pt>
                <c:pt idx="2480">
                  <c:v>0.74700000000001121</c:v>
                </c:pt>
                <c:pt idx="2481">
                  <c:v>0.86400000000000365</c:v>
                </c:pt>
                <c:pt idx="2482">
                  <c:v>0.6590000000000138</c:v>
                </c:pt>
                <c:pt idx="2483">
                  <c:v>0.70100000000000262</c:v>
                </c:pt>
                <c:pt idx="2484">
                  <c:v>0.81500000000000161</c:v>
                </c:pt>
                <c:pt idx="2485">
                  <c:v>0.92900000000000005</c:v>
                </c:pt>
                <c:pt idx="2486">
                  <c:v>0.87100000000001065</c:v>
                </c:pt>
                <c:pt idx="2487">
                  <c:v>0.90600000000000003</c:v>
                </c:pt>
                <c:pt idx="2488">
                  <c:v>0.61800000000000865</c:v>
                </c:pt>
                <c:pt idx="2489">
                  <c:v>0.45700000000000002</c:v>
                </c:pt>
                <c:pt idx="2490">
                  <c:v>0.68400000000000394</c:v>
                </c:pt>
                <c:pt idx="2491">
                  <c:v>0.82800000000000262</c:v>
                </c:pt>
                <c:pt idx="2492">
                  <c:v>0.94600000000000162</c:v>
                </c:pt>
                <c:pt idx="2493">
                  <c:v>0.77700000000000924</c:v>
                </c:pt>
                <c:pt idx="2494">
                  <c:v>0.79800000000000004</c:v>
                </c:pt>
                <c:pt idx="2495">
                  <c:v>0.52200000000000002</c:v>
                </c:pt>
                <c:pt idx="2496">
                  <c:v>0.77900000000000924</c:v>
                </c:pt>
                <c:pt idx="2497">
                  <c:v>0.73000000000000265</c:v>
                </c:pt>
                <c:pt idx="2498">
                  <c:v>0.79700000000000004</c:v>
                </c:pt>
                <c:pt idx="2499">
                  <c:v>0.38400000000000584</c:v>
                </c:pt>
                <c:pt idx="2500">
                  <c:v>0.59200000000000164</c:v>
                </c:pt>
                <c:pt idx="2501">
                  <c:v>0.57700000000000262</c:v>
                </c:pt>
                <c:pt idx="2502">
                  <c:v>0.57900000000000262</c:v>
                </c:pt>
                <c:pt idx="2503">
                  <c:v>0.87800000000001122</c:v>
                </c:pt>
                <c:pt idx="2504">
                  <c:v>0.50700000000000001</c:v>
                </c:pt>
                <c:pt idx="2505">
                  <c:v>0.32700000000000684</c:v>
                </c:pt>
                <c:pt idx="2506">
                  <c:v>0.81300000000000161</c:v>
                </c:pt>
                <c:pt idx="2507">
                  <c:v>0.77200000000000923</c:v>
                </c:pt>
                <c:pt idx="2508">
                  <c:v>0.54</c:v>
                </c:pt>
                <c:pt idx="2509">
                  <c:v>0.82100000000000162</c:v>
                </c:pt>
                <c:pt idx="2510">
                  <c:v>0.53</c:v>
                </c:pt>
                <c:pt idx="2511">
                  <c:v>0.83400000000000263</c:v>
                </c:pt>
                <c:pt idx="2512">
                  <c:v>0.74500000000000965</c:v>
                </c:pt>
                <c:pt idx="2513">
                  <c:v>0.69600000000000506</c:v>
                </c:pt>
                <c:pt idx="2514">
                  <c:v>0.49800000000000338</c:v>
                </c:pt>
                <c:pt idx="2515">
                  <c:v>0.76600000000001256</c:v>
                </c:pt>
                <c:pt idx="2516">
                  <c:v>0.71200000000000263</c:v>
                </c:pt>
                <c:pt idx="2517">
                  <c:v>0.59300000000000164</c:v>
                </c:pt>
                <c:pt idx="2518">
                  <c:v>0.69100000000000505</c:v>
                </c:pt>
                <c:pt idx="2519">
                  <c:v>0.502</c:v>
                </c:pt>
                <c:pt idx="2520">
                  <c:v>0.71300000000000263</c:v>
                </c:pt>
                <c:pt idx="2521">
                  <c:v>0.61700000000000765</c:v>
                </c:pt>
                <c:pt idx="2522">
                  <c:v>0.72700000000000264</c:v>
                </c:pt>
                <c:pt idx="2523">
                  <c:v>0.73600000000000265</c:v>
                </c:pt>
                <c:pt idx="2524">
                  <c:v>0.77400000000000924</c:v>
                </c:pt>
                <c:pt idx="2525">
                  <c:v>0.51200000000000001</c:v>
                </c:pt>
                <c:pt idx="2526">
                  <c:v>0.66800000000001414</c:v>
                </c:pt>
                <c:pt idx="2527">
                  <c:v>0.96800000000000264</c:v>
                </c:pt>
                <c:pt idx="2528">
                  <c:v>0.60800000000000265</c:v>
                </c:pt>
                <c:pt idx="2529">
                  <c:v>0.69200000000000506</c:v>
                </c:pt>
                <c:pt idx="2530">
                  <c:v>0.81300000000000161</c:v>
                </c:pt>
                <c:pt idx="2531">
                  <c:v>0.42500000000000032</c:v>
                </c:pt>
                <c:pt idx="2532">
                  <c:v>0.70900000000000263</c:v>
                </c:pt>
                <c:pt idx="2533">
                  <c:v>0.75600000000001222</c:v>
                </c:pt>
                <c:pt idx="2534">
                  <c:v>0.77800000000000924</c:v>
                </c:pt>
                <c:pt idx="2535">
                  <c:v>0.78500000000000003</c:v>
                </c:pt>
                <c:pt idx="2536">
                  <c:v>0.55300000000000005</c:v>
                </c:pt>
                <c:pt idx="2537">
                  <c:v>0.92600000000000005</c:v>
                </c:pt>
                <c:pt idx="2538">
                  <c:v>0.96700000000000264</c:v>
                </c:pt>
                <c:pt idx="2539">
                  <c:v>0.56500000000000161</c:v>
                </c:pt>
                <c:pt idx="2540">
                  <c:v>0.38100000000000561</c:v>
                </c:pt>
                <c:pt idx="2541">
                  <c:v>0.79500000000000004</c:v>
                </c:pt>
                <c:pt idx="2542">
                  <c:v>0.84700000000000264</c:v>
                </c:pt>
                <c:pt idx="2543">
                  <c:v>0.73100000000000265</c:v>
                </c:pt>
                <c:pt idx="2544">
                  <c:v>0.54200000000000004</c:v>
                </c:pt>
                <c:pt idx="2545">
                  <c:v>0.81600000000000161</c:v>
                </c:pt>
                <c:pt idx="2546">
                  <c:v>0.72400000000000264</c:v>
                </c:pt>
                <c:pt idx="2547">
                  <c:v>0.75300000000001122</c:v>
                </c:pt>
                <c:pt idx="2548">
                  <c:v>0.84400000000000264</c:v>
                </c:pt>
                <c:pt idx="2549">
                  <c:v>0.81400000000000161</c:v>
                </c:pt>
                <c:pt idx="2550">
                  <c:v>0.82000000000000262</c:v>
                </c:pt>
                <c:pt idx="2551">
                  <c:v>0.74900000000001121</c:v>
                </c:pt>
                <c:pt idx="2552">
                  <c:v>0.73200000000000265</c:v>
                </c:pt>
                <c:pt idx="2553">
                  <c:v>0.69600000000000506</c:v>
                </c:pt>
                <c:pt idx="2554">
                  <c:v>0.55300000000000005</c:v>
                </c:pt>
                <c:pt idx="2555">
                  <c:v>0.74400000000000865</c:v>
                </c:pt>
                <c:pt idx="2556">
                  <c:v>0.80900000000000005</c:v>
                </c:pt>
                <c:pt idx="2557">
                  <c:v>0.67900000000001415</c:v>
                </c:pt>
                <c:pt idx="2558">
                  <c:v>0.78400000000000003</c:v>
                </c:pt>
                <c:pt idx="2559">
                  <c:v>0.995</c:v>
                </c:pt>
                <c:pt idx="2560">
                  <c:v>0.995</c:v>
                </c:pt>
                <c:pt idx="2561">
                  <c:v>0.76000000000001255</c:v>
                </c:pt>
                <c:pt idx="2562">
                  <c:v>0.74600000000001065</c:v>
                </c:pt>
                <c:pt idx="2563">
                  <c:v>0.61100000000000265</c:v>
                </c:pt>
                <c:pt idx="2564">
                  <c:v>0.68400000000000394</c:v>
                </c:pt>
                <c:pt idx="2565">
                  <c:v>0.94900000000000162</c:v>
                </c:pt>
                <c:pt idx="2566">
                  <c:v>4.2000000000000114E-2</c:v>
                </c:pt>
                <c:pt idx="2567">
                  <c:v>0.94100000000000161</c:v>
                </c:pt>
                <c:pt idx="2568">
                  <c:v>0.81500000000000161</c:v>
                </c:pt>
                <c:pt idx="2569">
                  <c:v>0.37400000000000438</c:v>
                </c:pt>
                <c:pt idx="2570">
                  <c:v>0.66500000000001414</c:v>
                </c:pt>
                <c:pt idx="2571">
                  <c:v>0.63300000000001233</c:v>
                </c:pt>
                <c:pt idx="2572">
                  <c:v>0.96200000000000263</c:v>
                </c:pt>
                <c:pt idx="2573">
                  <c:v>0.24200000000000021</c:v>
                </c:pt>
                <c:pt idx="2574">
                  <c:v>0.73100000000000265</c:v>
                </c:pt>
                <c:pt idx="2575">
                  <c:v>0.41900000000000032</c:v>
                </c:pt>
                <c:pt idx="2576">
                  <c:v>0.66800000000001414</c:v>
                </c:pt>
                <c:pt idx="2577">
                  <c:v>0.43400000000000138</c:v>
                </c:pt>
                <c:pt idx="2578">
                  <c:v>0.91300000000000003</c:v>
                </c:pt>
                <c:pt idx="2579">
                  <c:v>0.77800000000000924</c:v>
                </c:pt>
                <c:pt idx="2580">
                  <c:v>0.74700000000001121</c:v>
                </c:pt>
                <c:pt idx="2581">
                  <c:v>0.73700000000000265</c:v>
                </c:pt>
                <c:pt idx="2582">
                  <c:v>0.60600000000000265</c:v>
                </c:pt>
                <c:pt idx="2583">
                  <c:v>0.68500000000000394</c:v>
                </c:pt>
                <c:pt idx="2584">
                  <c:v>0.77500000000000924</c:v>
                </c:pt>
                <c:pt idx="2585">
                  <c:v>0.52200000000000002</c:v>
                </c:pt>
                <c:pt idx="2586">
                  <c:v>0.73400000000000265</c:v>
                </c:pt>
                <c:pt idx="2587">
                  <c:v>0.77800000000000924</c:v>
                </c:pt>
                <c:pt idx="2588">
                  <c:v>0.57700000000000262</c:v>
                </c:pt>
                <c:pt idx="2589">
                  <c:v>0.78400000000000003</c:v>
                </c:pt>
                <c:pt idx="2590">
                  <c:v>0.51300000000000001</c:v>
                </c:pt>
                <c:pt idx="2591">
                  <c:v>0.81200000000000105</c:v>
                </c:pt>
                <c:pt idx="2592">
                  <c:v>0.95600000000000263</c:v>
                </c:pt>
                <c:pt idx="2593">
                  <c:v>0.91700000000000004</c:v>
                </c:pt>
                <c:pt idx="2594">
                  <c:v>0.42000000000000032</c:v>
                </c:pt>
                <c:pt idx="2595">
                  <c:v>0.55500000000000005</c:v>
                </c:pt>
                <c:pt idx="2596">
                  <c:v>0.86900000000000865</c:v>
                </c:pt>
                <c:pt idx="2597">
                  <c:v>0.42200000000000032</c:v>
                </c:pt>
                <c:pt idx="2598">
                  <c:v>0.87900000000001222</c:v>
                </c:pt>
                <c:pt idx="2599">
                  <c:v>0.67200000000001414</c:v>
                </c:pt>
                <c:pt idx="2600">
                  <c:v>0.84000000000000263</c:v>
                </c:pt>
                <c:pt idx="2601">
                  <c:v>0.47200000000000031</c:v>
                </c:pt>
                <c:pt idx="2602">
                  <c:v>0.93700000000000105</c:v>
                </c:pt>
                <c:pt idx="2603">
                  <c:v>0.72100000000000264</c:v>
                </c:pt>
                <c:pt idx="2604">
                  <c:v>0.86300000000000365</c:v>
                </c:pt>
                <c:pt idx="2605">
                  <c:v>0.85400000000000265</c:v>
                </c:pt>
                <c:pt idx="2606">
                  <c:v>0.57400000000000162</c:v>
                </c:pt>
                <c:pt idx="2607">
                  <c:v>0.79500000000000004</c:v>
                </c:pt>
                <c:pt idx="2608">
                  <c:v>0.66300000000001413</c:v>
                </c:pt>
                <c:pt idx="2609">
                  <c:v>0.73100000000000265</c:v>
                </c:pt>
                <c:pt idx="2610">
                  <c:v>0.74800000000001121</c:v>
                </c:pt>
                <c:pt idx="2611">
                  <c:v>0.75900000000001244</c:v>
                </c:pt>
                <c:pt idx="2612">
                  <c:v>0.44500000000000117</c:v>
                </c:pt>
                <c:pt idx="2613">
                  <c:v>0.58700000000000163</c:v>
                </c:pt>
                <c:pt idx="2614">
                  <c:v>0.62000000000000965</c:v>
                </c:pt>
                <c:pt idx="2615">
                  <c:v>0.61800000000000865</c:v>
                </c:pt>
                <c:pt idx="2616">
                  <c:v>0.92200000000000004</c:v>
                </c:pt>
                <c:pt idx="2617">
                  <c:v>0.74100000000000565</c:v>
                </c:pt>
                <c:pt idx="2618">
                  <c:v>0.70000000000000262</c:v>
                </c:pt>
                <c:pt idx="2619">
                  <c:v>0.77300000000000924</c:v>
                </c:pt>
                <c:pt idx="2620">
                  <c:v>0.76500000000001256</c:v>
                </c:pt>
                <c:pt idx="2621">
                  <c:v>1</c:v>
                </c:pt>
                <c:pt idx="2622">
                  <c:v>0.74100000000000565</c:v>
                </c:pt>
                <c:pt idx="2623">
                  <c:v>0.54300000000000004</c:v>
                </c:pt>
                <c:pt idx="2624">
                  <c:v>0.67500000000001414</c:v>
                </c:pt>
                <c:pt idx="2625">
                  <c:v>0.61200000000000265</c:v>
                </c:pt>
                <c:pt idx="2626">
                  <c:v>0.78800000000000003</c:v>
                </c:pt>
                <c:pt idx="2627">
                  <c:v>0.71500000000000263</c:v>
                </c:pt>
                <c:pt idx="2628">
                  <c:v>0.65500000000001368</c:v>
                </c:pt>
                <c:pt idx="2629">
                  <c:v>0.59600000000000164</c:v>
                </c:pt>
                <c:pt idx="2630">
                  <c:v>0.53800000000000003</c:v>
                </c:pt>
                <c:pt idx="2631">
                  <c:v>0.94100000000000161</c:v>
                </c:pt>
                <c:pt idx="2632">
                  <c:v>0.49800000000000338</c:v>
                </c:pt>
                <c:pt idx="2633">
                  <c:v>0.85400000000000265</c:v>
                </c:pt>
                <c:pt idx="2634">
                  <c:v>0.55100000000000005</c:v>
                </c:pt>
                <c:pt idx="2635">
                  <c:v>0.49800000000000338</c:v>
                </c:pt>
                <c:pt idx="2636">
                  <c:v>0.42600000000000032</c:v>
                </c:pt>
                <c:pt idx="2637">
                  <c:v>0.86600000000000565</c:v>
                </c:pt>
                <c:pt idx="2638">
                  <c:v>0.66600000000001414</c:v>
                </c:pt>
                <c:pt idx="2639">
                  <c:v>0.44000000000000106</c:v>
                </c:pt>
                <c:pt idx="2640">
                  <c:v>0.96500000000000263</c:v>
                </c:pt>
                <c:pt idx="2641">
                  <c:v>0.78100000000000003</c:v>
                </c:pt>
                <c:pt idx="2642">
                  <c:v>0.46300000000000002</c:v>
                </c:pt>
                <c:pt idx="2643">
                  <c:v>0.59400000000000164</c:v>
                </c:pt>
                <c:pt idx="2644">
                  <c:v>0.30000000000000032</c:v>
                </c:pt>
                <c:pt idx="2645">
                  <c:v>0.81100000000000005</c:v>
                </c:pt>
                <c:pt idx="2646">
                  <c:v>0.81</c:v>
                </c:pt>
                <c:pt idx="2647">
                  <c:v>0.75700000000001222</c:v>
                </c:pt>
                <c:pt idx="2648">
                  <c:v>0.69100000000000505</c:v>
                </c:pt>
                <c:pt idx="2649">
                  <c:v>0.83600000000000263</c:v>
                </c:pt>
                <c:pt idx="2650">
                  <c:v>0.94800000000000162</c:v>
                </c:pt>
                <c:pt idx="2651">
                  <c:v>0.89400000000000346</c:v>
                </c:pt>
                <c:pt idx="2652">
                  <c:v>0.81900000000000162</c:v>
                </c:pt>
                <c:pt idx="2653">
                  <c:v>0.49200000000000038</c:v>
                </c:pt>
                <c:pt idx="2654">
                  <c:v>0.49800000000000338</c:v>
                </c:pt>
                <c:pt idx="2655">
                  <c:v>0.51700000000000002</c:v>
                </c:pt>
                <c:pt idx="2656">
                  <c:v>0.63800000000001256</c:v>
                </c:pt>
                <c:pt idx="2657">
                  <c:v>0.73100000000000265</c:v>
                </c:pt>
                <c:pt idx="2658">
                  <c:v>0.39600000000000696</c:v>
                </c:pt>
                <c:pt idx="2659">
                  <c:v>0.48000000000000032</c:v>
                </c:pt>
                <c:pt idx="2660">
                  <c:v>0.34800000000000253</c:v>
                </c:pt>
                <c:pt idx="2661">
                  <c:v>0.88400000000000334</c:v>
                </c:pt>
                <c:pt idx="2662">
                  <c:v>0.58300000000000163</c:v>
                </c:pt>
                <c:pt idx="2663">
                  <c:v>0.67000000000001414</c:v>
                </c:pt>
                <c:pt idx="2664">
                  <c:v>0.85600000000000265</c:v>
                </c:pt>
                <c:pt idx="2665">
                  <c:v>0.60300000000000264</c:v>
                </c:pt>
                <c:pt idx="2666">
                  <c:v>0.27400000000000002</c:v>
                </c:pt>
                <c:pt idx="2667">
                  <c:v>0.79100000000000004</c:v>
                </c:pt>
                <c:pt idx="2668">
                  <c:v>0.57600000000000262</c:v>
                </c:pt>
                <c:pt idx="2669">
                  <c:v>0.85500000000000265</c:v>
                </c:pt>
                <c:pt idx="2670">
                  <c:v>0.61100000000000265</c:v>
                </c:pt>
                <c:pt idx="2671">
                  <c:v>0.79500000000000004</c:v>
                </c:pt>
                <c:pt idx="2672">
                  <c:v>1</c:v>
                </c:pt>
                <c:pt idx="2673">
                  <c:v>0.66300000000001413</c:v>
                </c:pt>
                <c:pt idx="2674">
                  <c:v>0.40800000000000008</c:v>
                </c:pt>
                <c:pt idx="2675">
                  <c:v>0.80600000000000005</c:v>
                </c:pt>
                <c:pt idx="2676">
                  <c:v>0.67000000000001414</c:v>
                </c:pt>
                <c:pt idx="2677">
                  <c:v>0.62900000000001222</c:v>
                </c:pt>
                <c:pt idx="2678">
                  <c:v>0.54100000000000004</c:v>
                </c:pt>
                <c:pt idx="2679">
                  <c:v>0.36700000000000038</c:v>
                </c:pt>
                <c:pt idx="2680">
                  <c:v>0.31800000000000561</c:v>
                </c:pt>
                <c:pt idx="2681">
                  <c:v>0.83600000000000263</c:v>
                </c:pt>
                <c:pt idx="2682">
                  <c:v>0.37500000000000488</c:v>
                </c:pt>
                <c:pt idx="2683">
                  <c:v>0.74900000000001121</c:v>
                </c:pt>
                <c:pt idx="2684">
                  <c:v>0.62700000000001122</c:v>
                </c:pt>
                <c:pt idx="2685">
                  <c:v>0.61200000000000265</c:v>
                </c:pt>
                <c:pt idx="2686">
                  <c:v>0.39100000000000584</c:v>
                </c:pt>
                <c:pt idx="2687">
                  <c:v>0.64500000000001256</c:v>
                </c:pt>
                <c:pt idx="2688">
                  <c:v>0.61200000000000265</c:v>
                </c:pt>
                <c:pt idx="2689">
                  <c:v>0.84500000000000264</c:v>
                </c:pt>
                <c:pt idx="2690">
                  <c:v>0.83900000000000263</c:v>
                </c:pt>
                <c:pt idx="2691">
                  <c:v>0.72400000000000264</c:v>
                </c:pt>
                <c:pt idx="2692">
                  <c:v>0.76000000000001255</c:v>
                </c:pt>
                <c:pt idx="2693">
                  <c:v>0.63000000000001222</c:v>
                </c:pt>
                <c:pt idx="2694">
                  <c:v>0.84700000000000264</c:v>
                </c:pt>
                <c:pt idx="2695">
                  <c:v>0.64500000000001256</c:v>
                </c:pt>
                <c:pt idx="2696">
                  <c:v>0.74600000000001065</c:v>
                </c:pt>
                <c:pt idx="2697">
                  <c:v>0.73600000000000265</c:v>
                </c:pt>
                <c:pt idx="2698">
                  <c:v>0.66200000000001413</c:v>
                </c:pt>
                <c:pt idx="2699">
                  <c:v>0.63600000000001256</c:v>
                </c:pt>
                <c:pt idx="2700">
                  <c:v>0.57700000000000262</c:v>
                </c:pt>
                <c:pt idx="2701">
                  <c:v>0.54900000000000004</c:v>
                </c:pt>
                <c:pt idx="2702">
                  <c:v>0.76600000000001256</c:v>
                </c:pt>
                <c:pt idx="2703">
                  <c:v>0.61800000000000865</c:v>
                </c:pt>
                <c:pt idx="2704">
                  <c:v>0.77300000000000924</c:v>
                </c:pt>
                <c:pt idx="2705">
                  <c:v>0.73900000000000365</c:v>
                </c:pt>
                <c:pt idx="2706">
                  <c:v>0.89600000000000346</c:v>
                </c:pt>
                <c:pt idx="2707">
                  <c:v>0.61300000000000365</c:v>
                </c:pt>
                <c:pt idx="2708">
                  <c:v>0.39500000000000685</c:v>
                </c:pt>
                <c:pt idx="2709">
                  <c:v>0.64900000000001268</c:v>
                </c:pt>
                <c:pt idx="2710">
                  <c:v>0.58600000000000163</c:v>
                </c:pt>
                <c:pt idx="2711">
                  <c:v>0.56500000000000161</c:v>
                </c:pt>
                <c:pt idx="2712">
                  <c:v>0.58900000000000163</c:v>
                </c:pt>
                <c:pt idx="2713">
                  <c:v>0.95300000000000262</c:v>
                </c:pt>
                <c:pt idx="2714">
                  <c:v>0.73900000000000365</c:v>
                </c:pt>
                <c:pt idx="2715">
                  <c:v>0.88600000000000334</c:v>
                </c:pt>
                <c:pt idx="2716">
                  <c:v>0.81600000000000161</c:v>
                </c:pt>
                <c:pt idx="2717">
                  <c:v>0.67100000000001414</c:v>
                </c:pt>
                <c:pt idx="2718">
                  <c:v>0.34300000000000253</c:v>
                </c:pt>
                <c:pt idx="2719">
                  <c:v>0.38100000000000561</c:v>
                </c:pt>
                <c:pt idx="2720">
                  <c:v>0.69200000000000506</c:v>
                </c:pt>
                <c:pt idx="2721">
                  <c:v>0.47800000000000031</c:v>
                </c:pt>
                <c:pt idx="2722">
                  <c:v>0.504</c:v>
                </c:pt>
                <c:pt idx="2723">
                  <c:v>0.72300000000000264</c:v>
                </c:pt>
                <c:pt idx="2724">
                  <c:v>0.61300000000000365</c:v>
                </c:pt>
                <c:pt idx="2725">
                  <c:v>0.91400000000000003</c:v>
                </c:pt>
                <c:pt idx="2726">
                  <c:v>0.83600000000000263</c:v>
                </c:pt>
                <c:pt idx="2727">
                  <c:v>0.61100000000000265</c:v>
                </c:pt>
                <c:pt idx="2728">
                  <c:v>0.61500000000000465</c:v>
                </c:pt>
                <c:pt idx="2729">
                  <c:v>0.69200000000000506</c:v>
                </c:pt>
                <c:pt idx="2730">
                  <c:v>0.44900000000000223</c:v>
                </c:pt>
                <c:pt idx="2731">
                  <c:v>0.93100000000000005</c:v>
                </c:pt>
                <c:pt idx="2732">
                  <c:v>0.79400000000000004</c:v>
                </c:pt>
                <c:pt idx="2733">
                  <c:v>0.64900000000001268</c:v>
                </c:pt>
                <c:pt idx="2734">
                  <c:v>0.87200000000001121</c:v>
                </c:pt>
                <c:pt idx="2735">
                  <c:v>0.50700000000000001</c:v>
                </c:pt>
                <c:pt idx="2736">
                  <c:v>0.69600000000000506</c:v>
                </c:pt>
                <c:pt idx="2737">
                  <c:v>0.58300000000000163</c:v>
                </c:pt>
                <c:pt idx="2738">
                  <c:v>0.18400000000000041</c:v>
                </c:pt>
                <c:pt idx="2739">
                  <c:v>0.92</c:v>
                </c:pt>
                <c:pt idx="2740">
                  <c:v>0.57500000000000262</c:v>
                </c:pt>
                <c:pt idx="2741">
                  <c:v>0.47200000000000031</c:v>
                </c:pt>
                <c:pt idx="2742">
                  <c:v>0.75500000000001222</c:v>
                </c:pt>
                <c:pt idx="2743">
                  <c:v>0.85400000000000265</c:v>
                </c:pt>
                <c:pt idx="2744">
                  <c:v>0.73300000000000265</c:v>
                </c:pt>
                <c:pt idx="2745">
                  <c:v>0.79200000000000004</c:v>
                </c:pt>
                <c:pt idx="2746">
                  <c:v>0.83300000000000263</c:v>
                </c:pt>
                <c:pt idx="2747">
                  <c:v>0.69700000000000506</c:v>
                </c:pt>
                <c:pt idx="2748">
                  <c:v>0.60800000000000265</c:v>
                </c:pt>
                <c:pt idx="2749">
                  <c:v>0.73600000000000265</c:v>
                </c:pt>
                <c:pt idx="2750">
                  <c:v>0.58300000000000163</c:v>
                </c:pt>
                <c:pt idx="2751">
                  <c:v>0.63200000000001222</c:v>
                </c:pt>
                <c:pt idx="2752">
                  <c:v>0.95100000000000262</c:v>
                </c:pt>
                <c:pt idx="2753">
                  <c:v>0.70300000000000262</c:v>
                </c:pt>
                <c:pt idx="2754">
                  <c:v>0.63400000000001244</c:v>
                </c:pt>
                <c:pt idx="2755">
                  <c:v>0.64400000000001256</c:v>
                </c:pt>
                <c:pt idx="2756">
                  <c:v>0.89800000000000346</c:v>
                </c:pt>
                <c:pt idx="2757">
                  <c:v>0.64700000000001257</c:v>
                </c:pt>
                <c:pt idx="2758">
                  <c:v>0.54600000000000004</c:v>
                </c:pt>
                <c:pt idx="2759">
                  <c:v>0.45500000000000002</c:v>
                </c:pt>
                <c:pt idx="2760">
                  <c:v>0.77700000000000924</c:v>
                </c:pt>
                <c:pt idx="2761">
                  <c:v>0.46300000000000002</c:v>
                </c:pt>
                <c:pt idx="2762">
                  <c:v>0.68900000000000494</c:v>
                </c:pt>
                <c:pt idx="2763">
                  <c:v>0.86900000000000865</c:v>
                </c:pt>
                <c:pt idx="2764">
                  <c:v>0.90200000000000002</c:v>
                </c:pt>
                <c:pt idx="2765">
                  <c:v>0.57100000000000162</c:v>
                </c:pt>
                <c:pt idx="2766">
                  <c:v>0.81300000000000161</c:v>
                </c:pt>
                <c:pt idx="2767">
                  <c:v>0.59400000000000164</c:v>
                </c:pt>
                <c:pt idx="2768">
                  <c:v>0.54600000000000004</c:v>
                </c:pt>
                <c:pt idx="2769">
                  <c:v>0.87900000000001222</c:v>
                </c:pt>
                <c:pt idx="2770">
                  <c:v>0.98899999999999999</c:v>
                </c:pt>
                <c:pt idx="2771">
                  <c:v>0.34000000000000241</c:v>
                </c:pt>
                <c:pt idx="2772">
                  <c:v>0.59100000000000164</c:v>
                </c:pt>
                <c:pt idx="2773">
                  <c:v>0.73700000000000265</c:v>
                </c:pt>
                <c:pt idx="2774">
                  <c:v>0.88200000000000334</c:v>
                </c:pt>
                <c:pt idx="2775">
                  <c:v>0.505</c:v>
                </c:pt>
                <c:pt idx="2776">
                  <c:v>0.86700000000000765</c:v>
                </c:pt>
                <c:pt idx="2777">
                  <c:v>0.70600000000000263</c:v>
                </c:pt>
                <c:pt idx="2778">
                  <c:v>0.84500000000000264</c:v>
                </c:pt>
                <c:pt idx="2779">
                  <c:v>0.79</c:v>
                </c:pt>
                <c:pt idx="2780">
                  <c:v>0.64400000000001256</c:v>
                </c:pt>
                <c:pt idx="2781">
                  <c:v>0.60800000000000265</c:v>
                </c:pt>
                <c:pt idx="2782">
                  <c:v>0.63900000000001256</c:v>
                </c:pt>
                <c:pt idx="2783">
                  <c:v>0.58800000000000163</c:v>
                </c:pt>
                <c:pt idx="2784">
                  <c:v>0.47500000000000031</c:v>
                </c:pt>
                <c:pt idx="2785">
                  <c:v>0.42300000000000032</c:v>
                </c:pt>
                <c:pt idx="2786">
                  <c:v>0.55300000000000005</c:v>
                </c:pt>
                <c:pt idx="2787">
                  <c:v>0.56400000000000161</c:v>
                </c:pt>
                <c:pt idx="2788">
                  <c:v>0.83900000000000263</c:v>
                </c:pt>
                <c:pt idx="2789">
                  <c:v>0.74400000000000865</c:v>
                </c:pt>
                <c:pt idx="2790">
                  <c:v>0.57500000000000262</c:v>
                </c:pt>
                <c:pt idx="2791">
                  <c:v>0.51700000000000002</c:v>
                </c:pt>
                <c:pt idx="2792">
                  <c:v>0.83100000000000263</c:v>
                </c:pt>
                <c:pt idx="2793">
                  <c:v>0.96100000000000263</c:v>
                </c:pt>
                <c:pt idx="2794">
                  <c:v>0.47300000000000031</c:v>
                </c:pt>
                <c:pt idx="2795">
                  <c:v>0.71700000000000264</c:v>
                </c:pt>
                <c:pt idx="2796">
                  <c:v>0.86900000000000865</c:v>
                </c:pt>
                <c:pt idx="2797">
                  <c:v>0.76500000000001256</c:v>
                </c:pt>
                <c:pt idx="2798">
                  <c:v>0.87500000000001121</c:v>
                </c:pt>
                <c:pt idx="2799">
                  <c:v>0.59300000000000164</c:v>
                </c:pt>
                <c:pt idx="2800">
                  <c:v>0.71900000000000264</c:v>
                </c:pt>
                <c:pt idx="2801">
                  <c:v>0.56500000000000161</c:v>
                </c:pt>
                <c:pt idx="2802">
                  <c:v>0.71800000000000264</c:v>
                </c:pt>
                <c:pt idx="2803">
                  <c:v>0.69300000000000506</c:v>
                </c:pt>
                <c:pt idx="2804">
                  <c:v>0.98299999999999998</c:v>
                </c:pt>
                <c:pt idx="2805">
                  <c:v>0.60500000000000265</c:v>
                </c:pt>
                <c:pt idx="2806">
                  <c:v>0.85900000000000265</c:v>
                </c:pt>
                <c:pt idx="2807">
                  <c:v>0.75700000000001222</c:v>
                </c:pt>
                <c:pt idx="2808">
                  <c:v>0.61500000000000465</c:v>
                </c:pt>
                <c:pt idx="2809">
                  <c:v>0.65600000000001368</c:v>
                </c:pt>
                <c:pt idx="2810">
                  <c:v>0.61400000000000365</c:v>
                </c:pt>
                <c:pt idx="2811">
                  <c:v>0.63800000000001256</c:v>
                </c:pt>
                <c:pt idx="2812">
                  <c:v>0.51300000000000001</c:v>
                </c:pt>
                <c:pt idx="2813">
                  <c:v>0.67500000000001414</c:v>
                </c:pt>
                <c:pt idx="2814">
                  <c:v>0.86400000000000365</c:v>
                </c:pt>
                <c:pt idx="2815">
                  <c:v>0.55900000000000005</c:v>
                </c:pt>
                <c:pt idx="2816">
                  <c:v>0.89100000000000346</c:v>
                </c:pt>
                <c:pt idx="2817">
                  <c:v>0.52200000000000002</c:v>
                </c:pt>
                <c:pt idx="2818">
                  <c:v>0.68600000000000394</c:v>
                </c:pt>
                <c:pt idx="2819">
                  <c:v>0.74000000000000465</c:v>
                </c:pt>
                <c:pt idx="2820">
                  <c:v>0.84600000000000264</c:v>
                </c:pt>
                <c:pt idx="2821">
                  <c:v>0.84300000000000264</c:v>
                </c:pt>
                <c:pt idx="2822">
                  <c:v>0.73300000000000265</c:v>
                </c:pt>
                <c:pt idx="2823">
                  <c:v>0.67500000000001414</c:v>
                </c:pt>
                <c:pt idx="2824">
                  <c:v>0.60600000000000265</c:v>
                </c:pt>
                <c:pt idx="2825">
                  <c:v>0.58700000000000163</c:v>
                </c:pt>
                <c:pt idx="2826">
                  <c:v>0.55600000000000005</c:v>
                </c:pt>
                <c:pt idx="2827">
                  <c:v>0.63200000000001222</c:v>
                </c:pt>
                <c:pt idx="2828">
                  <c:v>1</c:v>
                </c:pt>
                <c:pt idx="2829">
                  <c:v>0.75300000000001122</c:v>
                </c:pt>
                <c:pt idx="2830">
                  <c:v>0.70800000000000263</c:v>
                </c:pt>
                <c:pt idx="2831">
                  <c:v>0.84100000000000263</c:v>
                </c:pt>
                <c:pt idx="2832">
                  <c:v>0.54400000000000004</c:v>
                </c:pt>
                <c:pt idx="2833">
                  <c:v>0.85000000000000264</c:v>
                </c:pt>
                <c:pt idx="2834">
                  <c:v>0.63100000000001222</c:v>
                </c:pt>
                <c:pt idx="2835">
                  <c:v>0.55000000000000004</c:v>
                </c:pt>
                <c:pt idx="2836">
                  <c:v>0.64700000000001257</c:v>
                </c:pt>
                <c:pt idx="2837">
                  <c:v>0.89000000000000346</c:v>
                </c:pt>
                <c:pt idx="2838">
                  <c:v>0.67700000000001415</c:v>
                </c:pt>
                <c:pt idx="2839">
                  <c:v>0.71500000000000263</c:v>
                </c:pt>
                <c:pt idx="2840">
                  <c:v>0.67500000000001414</c:v>
                </c:pt>
                <c:pt idx="2841">
                  <c:v>0.87800000000001122</c:v>
                </c:pt>
                <c:pt idx="2842">
                  <c:v>0.72500000000000264</c:v>
                </c:pt>
                <c:pt idx="2843">
                  <c:v>0.83200000000000263</c:v>
                </c:pt>
                <c:pt idx="2844">
                  <c:v>0.29400000000000032</c:v>
                </c:pt>
                <c:pt idx="2845">
                  <c:v>0.49100000000000038</c:v>
                </c:pt>
                <c:pt idx="2846">
                  <c:v>0.60000000000000264</c:v>
                </c:pt>
                <c:pt idx="2847">
                  <c:v>0.87700000000001122</c:v>
                </c:pt>
                <c:pt idx="2848">
                  <c:v>0.94200000000000161</c:v>
                </c:pt>
                <c:pt idx="2849">
                  <c:v>0.71300000000000263</c:v>
                </c:pt>
                <c:pt idx="2850">
                  <c:v>0.51400000000000001</c:v>
                </c:pt>
                <c:pt idx="2851">
                  <c:v>0.81200000000000105</c:v>
                </c:pt>
                <c:pt idx="2852">
                  <c:v>0.47000000000000008</c:v>
                </c:pt>
                <c:pt idx="2853">
                  <c:v>0.81200000000000105</c:v>
                </c:pt>
                <c:pt idx="2854">
                  <c:v>0.89400000000000346</c:v>
                </c:pt>
                <c:pt idx="2855">
                  <c:v>0.70600000000000263</c:v>
                </c:pt>
                <c:pt idx="2856">
                  <c:v>0.74500000000000965</c:v>
                </c:pt>
                <c:pt idx="2857">
                  <c:v>0.81600000000000161</c:v>
                </c:pt>
                <c:pt idx="2858">
                  <c:v>0.64000000000001256</c:v>
                </c:pt>
                <c:pt idx="2859">
                  <c:v>0.81100000000000005</c:v>
                </c:pt>
                <c:pt idx="2860">
                  <c:v>0.45400000000000001</c:v>
                </c:pt>
                <c:pt idx="2861">
                  <c:v>0.69000000000000594</c:v>
                </c:pt>
                <c:pt idx="2862">
                  <c:v>0.57300000000000162</c:v>
                </c:pt>
                <c:pt idx="2863">
                  <c:v>0.76500000000001256</c:v>
                </c:pt>
                <c:pt idx="2864">
                  <c:v>0.77000000000000923</c:v>
                </c:pt>
                <c:pt idx="2865">
                  <c:v>0.53200000000000003</c:v>
                </c:pt>
                <c:pt idx="2866">
                  <c:v>0.30800000000000038</c:v>
                </c:pt>
                <c:pt idx="2867">
                  <c:v>0.73800000000000365</c:v>
                </c:pt>
                <c:pt idx="2868">
                  <c:v>0.92300000000000004</c:v>
                </c:pt>
                <c:pt idx="2869">
                  <c:v>0.42000000000000032</c:v>
                </c:pt>
                <c:pt idx="2870">
                  <c:v>0.70900000000000263</c:v>
                </c:pt>
                <c:pt idx="2871">
                  <c:v>0.63100000000001222</c:v>
                </c:pt>
                <c:pt idx="2872">
                  <c:v>0.86300000000000365</c:v>
                </c:pt>
                <c:pt idx="2873">
                  <c:v>0.41500000000000031</c:v>
                </c:pt>
                <c:pt idx="2874">
                  <c:v>0.71300000000000263</c:v>
                </c:pt>
                <c:pt idx="2875">
                  <c:v>0.92800000000000005</c:v>
                </c:pt>
                <c:pt idx="2876">
                  <c:v>0.54100000000000004</c:v>
                </c:pt>
                <c:pt idx="2877">
                  <c:v>0.71600000000000263</c:v>
                </c:pt>
                <c:pt idx="2878">
                  <c:v>0.57500000000000262</c:v>
                </c:pt>
                <c:pt idx="2879">
                  <c:v>0.88200000000000334</c:v>
                </c:pt>
                <c:pt idx="2880">
                  <c:v>0.62600000000001121</c:v>
                </c:pt>
                <c:pt idx="2881">
                  <c:v>0.63900000000001256</c:v>
                </c:pt>
                <c:pt idx="2882">
                  <c:v>0.503</c:v>
                </c:pt>
                <c:pt idx="2883">
                  <c:v>0.92200000000000004</c:v>
                </c:pt>
                <c:pt idx="2884">
                  <c:v>0.65300000000001268</c:v>
                </c:pt>
                <c:pt idx="2885">
                  <c:v>0.52</c:v>
                </c:pt>
                <c:pt idx="2886">
                  <c:v>0.66700000000001414</c:v>
                </c:pt>
                <c:pt idx="2887">
                  <c:v>0.85900000000000265</c:v>
                </c:pt>
                <c:pt idx="2888">
                  <c:v>1</c:v>
                </c:pt>
                <c:pt idx="2889">
                  <c:v>0.56900000000000162</c:v>
                </c:pt>
                <c:pt idx="2890">
                  <c:v>0.87400000000001121</c:v>
                </c:pt>
                <c:pt idx="2891">
                  <c:v>0.68300000000000394</c:v>
                </c:pt>
                <c:pt idx="2892">
                  <c:v>0.98799999999999999</c:v>
                </c:pt>
                <c:pt idx="2893">
                  <c:v>0.58900000000000163</c:v>
                </c:pt>
                <c:pt idx="2894">
                  <c:v>0.55200000000000005</c:v>
                </c:pt>
                <c:pt idx="2895">
                  <c:v>0.67800000000001415</c:v>
                </c:pt>
                <c:pt idx="2896">
                  <c:v>0.75600000000001222</c:v>
                </c:pt>
                <c:pt idx="2897">
                  <c:v>0.76400000000001256</c:v>
                </c:pt>
                <c:pt idx="2898">
                  <c:v>0.69700000000000506</c:v>
                </c:pt>
                <c:pt idx="2899">
                  <c:v>0.66600000000001414</c:v>
                </c:pt>
                <c:pt idx="2900">
                  <c:v>0.79500000000000004</c:v>
                </c:pt>
                <c:pt idx="2901">
                  <c:v>0.71300000000000263</c:v>
                </c:pt>
                <c:pt idx="2902">
                  <c:v>0.55000000000000004</c:v>
                </c:pt>
                <c:pt idx="2903">
                  <c:v>0.64100000000001256</c:v>
                </c:pt>
                <c:pt idx="2904">
                  <c:v>0.71900000000000264</c:v>
                </c:pt>
                <c:pt idx="2905">
                  <c:v>0.72100000000000264</c:v>
                </c:pt>
                <c:pt idx="2906">
                  <c:v>0.74900000000001121</c:v>
                </c:pt>
                <c:pt idx="2907">
                  <c:v>0.74100000000000565</c:v>
                </c:pt>
                <c:pt idx="2908">
                  <c:v>0.68100000000000394</c:v>
                </c:pt>
                <c:pt idx="2909">
                  <c:v>0.36600000000000038</c:v>
                </c:pt>
                <c:pt idx="2910">
                  <c:v>0.62500000000001121</c:v>
                </c:pt>
                <c:pt idx="2911">
                  <c:v>0.25900000000000001</c:v>
                </c:pt>
                <c:pt idx="2912">
                  <c:v>0.31300000000000561</c:v>
                </c:pt>
                <c:pt idx="2913">
                  <c:v>0.37400000000000438</c:v>
                </c:pt>
                <c:pt idx="2914">
                  <c:v>0.68900000000000494</c:v>
                </c:pt>
                <c:pt idx="2915">
                  <c:v>0.77400000000000924</c:v>
                </c:pt>
                <c:pt idx="2916">
                  <c:v>0.52900000000000003</c:v>
                </c:pt>
                <c:pt idx="2917">
                  <c:v>0.80300000000000005</c:v>
                </c:pt>
                <c:pt idx="2918">
                  <c:v>0.63600000000001256</c:v>
                </c:pt>
                <c:pt idx="2919">
                  <c:v>0.88300000000000334</c:v>
                </c:pt>
                <c:pt idx="2920">
                  <c:v>0.82700000000000262</c:v>
                </c:pt>
                <c:pt idx="2921">
                  <c:v>0.60300000000000264</c:v>
                </c:pt>
                <c:pt idx="2922">
                  <c:v>0.82200000000000162</c:v>
                </c:pt>
                <c:pt idx="2923">
                  <c:v>0.83600000000000263</c:v>
                </c:pt>
                <c:pt idx="2924">
                  <c:v>0.73200000000000265</c:v>
                </c:pt>
                <c:pt idx="2925">
                  <c:v>0.52500000000000002</c:v>
                </c:pt>
                <c:pt idx="2926">
                  <c:v>0.68600000000000394</c:v>
                </c:pt>
                <c:pt idx="2927">
                  <c:v>0.60900000000000265</c:v>
                </c:pt>
                <c:pt idx="2928">
                  <c:v>0.59000000000000163</c:v>
                </c:pt>
                <c:pt idx="2929">
                  <c:v>0.56200000000000105</c:v>
                </c:pt>
                <c:pt idx="2930">
                  <c:v>0.65800000000001369</c:v>
                </c:pt>
                <c:pt idx="2931">
                  <c:v>0.63100000000001222</c:v>
                </c:pt>
                <c:pt idx="2932">
                  <c:v>0.74700000000001121</c:v>
                </c:pt>
                <c:pt idx="2933">
                  <c:v>0.83300000000000263</c:v>
                </c:pt>
                <c:pt idx="2934">
                  <c:v>0.73200000000000265</c:v>
                </c:pt>
                <c:pt idx="2935">
                  <c:v>0.75600000000001222</c:v>
                </c:pt>
                <c:pt idx="2936">
                  <c:v>0.86900000000000865</c:v>
                </c:pt>
                <c:pt idx="2937">
                  <c:v>0.73400000000000265</c:v>
                </c:pt>
                <c:pt idx="2938">
                  <c:v>0.70100000000000262</c:v>
                </c:pt>
                <c:pt idx="2939">
                  <c:v>0.68700000000000494</c:v>
                </c:pt>
                <c:pt idx="2940">
                  <c:v>0.51400000000000001</c:v>
                </c:pt>
                <c:pt idx="2941">
                  <c:v>0.80700000000000005</c:v>
                </c:pt>
                <c:pt idx="2942">
                  <c:v>0.78300000000000003</c:v>
                </c:pt>
                <c:pt idx="2943">
                  <c:v>0.54700000000000004</c:v>
                </c:pt>
                <c:pt idx="2944">
                  <c:v>0.68800000000000494</c:v>
                </c:pt>
                <c:pt idx="2945">
                  <c:v>0.99399999999999999</c:v>
                </c:pt>
                <c:pt idx="2946">
                  <c:v>0.62400000000001121</c:v>
                </c:pt>
                <c:pt idx="2947">
                  <c:v>0.76700000000001256</c:v>
                </c:pt>
                <c:pt idx="2948">
                  <c:v>0.63000000000001222</c:v>
                </c:pt>
                <c:pt idx="2949">
                  <c:v>0.72100000000000264</c:v>
                </c:pt>
                <c:pt idx="2950">
                  <c:v>0.53400000000000003</c:v>
                </c:pt>
                <c:pt idx="2951">
                  <c:v>0.91800000000000004</c:v>
                </c:pt>
                <c:pt idx="2952">
                  <c:v>0.73900000000000365</c:v>
                </c:pt>
                <c:pt idx="2953">
                  <c:v>0.76200000000001256</c:v>
                </c:pt>
                <c:pt idx="2954">
                  <c:v>0.51600000000000001</c:v>
                </c:pt>
                <c:pt idx="2955">
                  <c:v>0.87900000000001222</c:v>
                </c:pt>
                <c:pt idx="2956">
                  <c:v>0.62000000000000965</c:v>
                </c:pt>
                <c:pt idx="2957">
                  <c:v>0.92400000000000004</c:v>
                </c:pt>
                <c:pt idx="2958">
                  <c:v>0.70700000000000263</c:v>
                </c:pt>
                <c:pt idx="2959">
                  <c:v>0.56700000000000161</c:v>
                </c:pt>
                <c:pt idx="2960">
                  <c:v>0.77700000000000924</c:v>
                </c:pt>
                <c:pt idx="2961">
                  <c:v>0.57700000000000262</c:v>
                </c:pt>
                <c:pt idx="2962">
                  <c:v>0.57200000000000162</c:v>
                </c:pt>
                <c:pt idx="2963">
                  <c:v>0.48400000000000032</c:v>
                </c:pt>
                <c:pt idx="2964">
                  <c:v>0.58500000000000163</c:v>
                </c:pt>
                <c:pt idx="2965">
                  <c:v>0.88500000000000334</c:v>
                </c:pt>
                <c:pt idx="2966">
                  <c:v>0.73500000000000265</c:v>
                </c:pt>
                <c:pt idx="2967">
                  <c:v>0.98699999999999999</c:v>
                </c:pt>
                <c:pt idx="2968">
                  <c:v>0.94800000000000162</c:v>
                </c:pt>
                <c:pt idx="2969">
                  <c:v>0.70300000000000262</c:v>
                </c:pt>
                <c:pt idx="2970">
                  <c:v>0.83200000000000263</c:v>
                </c:pt>
                <c:pt idx="2971">
                  <c:v>0.58400000000000163</c:v>
                </c:pt>
                <c:pt idx="2972">
                  <c:v>0.58900000000000163</c:v>
                </c:pt>
                <c:pt idx="2973">
                  <c:v>0.89700000000000346</c:v>
                </c:pt>
                <c:pt idx="2974">
                  <c:v>0.69200000000000506</c:v>
                </c:pt>
                <c:pt idx="2975">
                  <c:v>0.39400000000000684</c:v>
                </c:pt>
                <c:pt idx="2976">
                  <c:v>0.63600000000001256</c:v>
                </c:pt>
                <c:pt idx="2977">
                  <c:v>0.63900000000001256</c:v>
                </c:pt>
                <c:pt idx="2978">
                  <c:v>0.74000000000000465</c:v>
                </c:pt>
                <c:pt idx="2979">
                  <c:v>0.48700000000000032</c:v>
                </c:pt>
                <c:pt idx="2980">
                  <c:v>0.73400000000000265</c:v>
                </c:pt>
                <c:pt idx="2981">
                  <c:v>0.56300000000000161</c:v>
                </c:pt>
                <c:pt idx="2982">
                  <c:v>0.57100000000000162</c:v>
                </c:pt>
                <c:pt idx="2983">
                  <c:v>0.42000000000000032</c:v>
                </c:pt>
                <c:pt idx="2984">
                  <c:v>0.93400000000000005</c:v>
                </c:pt>
                <c:pt idx="2985">
                  <c:v>0.64700000000001257</c:v>
                </c:pt>
                <c:pt idx="2986">
                  <c:v>0.71100000000000263</c:v>
                </c:pt>
                <c:pt idx="2987">
                  <c:v>0.49400000000000038</c:v>
                </c:pt>
                <c:pt idx="2988">
                  <c:v>0.61800000000000865</c:v>
                </c:pt>
                <c:pt idx="2989">
                  <c:v>0.96100000000000263</c:v>
                </c:pt>
                <c:pt idx="2990">
                  <c:v>0.83700000000000263</c:v>
                </c:pt>
                <c:pt idx="2991">
                  <c:v>0.75500000000001222</c:v>
                </c:pt>
                <c:pt idx="2992">
                  <c:v>0.43000000000000038</c:v>
                </c:pt>
                <c:pt idx="2993">
                  <c:v>0.45900000000000002</c:v>
                </c:pt>
                <c:pt idx="2994">
                  <c:v>0.41900000000000032</c:v>
                </c:pt>
                <c:pt idx="2995">
                  <c:v>0.64300000000001256</c:v>
                </c:pt>
                <c:pt idx="2996">
                  <c:v>0.48500000000000032</c:v>
                </c:pt>
                <c:pt idx="2997">
                  <c:v>0.52200000000000002</c:v>
                </c:pt>
                <c:pt idx="2998">
                  <c:v>0.93900000000000161</c:v>
                </c:pt>
                <c:pt idx="2999">
                  <c:v>0.53900000000000003</c:v>
                </c:pt>
                <c:pt idx="3000">
                  <c:v>0.33100000000000684</c:v>
                </c:pt>
                <c:pt idx="3001">
                  <c:v>0.33500000000000707</c:v>
                </c:pt>
                <c:pt idx="3002">
                  <c:v>0.96000000000000263</c:v>
                </c:pt>
                <c:pt idx="3003">
                  <c:v>0.69100000000000505</c:v>
                </c:pt>
                <c:pt idx="3004">
                  <c:v>0.59600000000000164</c:v>
                </c:pt>
                <c:pt idx="3005">
                  <c:v>0.49900000000000438</c:v>
                </c:pt>
                <c:pt idx="3006">
                  <c:v>0.55400000000000005</c:v>
                </c:pt>
                <c:pt idx="3007">
                  <c:v>0.57300000000000162</c:v>
                </c:pt>
                <c:pt idx="3008">
                  <c:v>0.46200000000000002</c:v>
                </c:pt>
                <c:pt idx="3009">
                  <c:v>0.48300000000000032</c:v>
                </c:pt>
                <c:pt idx="3010">
                  <c:v>0.60600000000000265</c:v>
                </c:pt>
                <c:pt idx="3011">
                  <c:v>0.84700000000000264</c:v>
                </c:pt>
                <c:pt idx="3012">
                  <c:v>0.58900000000000163</c:v>
                </c:pt>
                <c:pt idx="3013">
                  <c:v>0.71800000000000264</c:v>
                </c:pt>
                <c:pt idx="3014">
                  <c:v>0.74100000000000565</c:v>
                </c:pt>
                <c:pt idx="3015">
                  <c:v>0.79400000000000004</c:v>
                </c:pt>
                <c:pt idx="3016">
                  <c:v>0.58200000000000163</c:v>
                </c:pt>
                <c:pt idx="3017">
                  <c:v>0.53</c:v>
                </c:pt>
                <c:pt idx="3018">
                  <c:v>0.71400000000000263</c:v>
                </c:pt>
                <c:pt idx="3019">
                  <c:v>0.29100000000000031</c:v>
                </c:pt>
                <c:pt idx="3020">
                  <c:v>0.89300000000000346</c:v>
                </c:pt>
                <c:pt idx="3021">
                  <c:v>0.77900000000000924</c:v>
                </c:pt>
                <c:pt idx="3022">
                  <c:v>0.84600000000000264</c:v>
                </c:pt>
                <c:pt idx="3023">
                  <c:v>0.52</c:v>
                </c:pt>
                <c:pt idx="3024">
                  <c:v>0.79200000000000004</c:v>
                </c:pt>
                <c:pt idx="3025">
                  <c:v>0.40300000000000002</c:v>
                </c:pt>
                <c:pt idx="3026">
                  <c:v>0.53600000000000003</c:v>
                </c:pt>
                <c:pt idx="3027">
                  <c:v>0.42900000000000038</c:v>
                </c:pt>
                <c:pt idx="3028">
                  <c:v>0.55300000000000005</c:v>
                </c:pt>
                <c:pt idx="3029">
                  <c:v>0.82900000000000262</c:v>
                </c:pt>
                <c:pt idx="3030">
                  <c:v>0.62400000000001121</c:v>
                </c:pt>
                <c:pt idx="3031">
                  <c:v>0.74100000000000565</c:v>
                </c:pt>
                <c:pt idx="3032">
                  <c:v>0.89300000000000346</c:v>
                </c:pt>
                <c:pt idx="3033">
                  <c:v>0.38600000000000584</c:v>
                </c:pt>
                <c:pt idx="3034">
                  <c:v>0.63300000000001233</c:v>
                </c:pt>
                <c:pt idx="3035">
                  <c:v>0.94600000000000162</c:v>
                </c:pt>
                <c:pt idx="3036">
                  <c:v>0.24700000000000041</c:v>
                </c:pt>
                <c:pt idx="3037">
                  <c:v>0.77800000000000924</c:v>
                </c:pt>
                <c:pt idx="3038">
                  <c:v>0.70000000000000262</c:v>
                </c:pt>
                <c:pt idx="3039">
                  <c:v>0.75500000000001222</c:v>
                </c:pt>
                <c:pt idx="3040">
                  <c:v>0.94600000000000162</c:v>
                </c:pt>
                <c:pt idx="3041">
                  <c:v>0.70400000000000262</c:v>
                </c:pt>
                <c:pt idx="3042">
                  <c:v>0.73100000000000265</c:v>
                </c:pt>
                <c:pt idx="3043">
                  <c:v>0.68900000000000494</c:v>
                </c:pt>
                <c:pt idx="3044">
                  <c:v>0.55100000000000005</c:v>
                </c:pt>
                <c:pt idx="3045">
                  <c:v>0.74100000000000565</c:v>
                </c:pt>
                <c:pt idx="3046">
                  <c:v>0.65800000000001369</c:v>
                </c:pt>
                <c:pt idx="3047">
                  <c:v>0.77500000000000924</c:v>
                </c:pt>
                <c:pt idx="3048">
                  <c:v>0.59500000000000164</c:v>
                </c:pt>
                <c:pt idx="3049">
                  <c:v>0.44300000000000117</c:v>
                </c:pt>
                <c:pt idx="3050">
                  <c:v>0.63300000000001233</c:v>
                </c:pt>
                <c:pt idx="3051">
                  <c:v>0.69400000000000506</c:v>
                </c:pt>
                <c:pt idx="3052">
                  <c:v>0.91800000000000004</c:v>
                </c:pt>
                <c:pt idx="3053">
                  <c:v>0.68700000000000494</c:v>
                </c:pt>
                <c:pt idx="3054">
                  <c:v>0.97200000000000253</c:v>
                </c:pt>
                <c:pt idx="3055">
                  <c:v>0.89000000000000346</c:v>
                </c:pt>
                <c:pt idx="3056">
                  <c:v>0.66300000000001413</c:v>
                </c:pt>
                <c:pt idx="3057">
                  <c:v>0.71900000000000264</c:v>
                </c:pt>
                <c:pt idx="3058">
                  <c:v>0.59400000000000164</c:v>
                </c:pt>
                <c:pt idx="3059">
                  <c:v>0.89000000000000346</c:v>
                </c:pt>
                <c:pt idx="3060">
                  <c:v>0.76000000000001255</c:v>
                </c:pt>
                <c:pt idx="3061">
                  <c:v>0.64000000000001256</c:v>
                </c:pt>
                <c:pt idx="3062">
                  <c:v>0.60800000000000265</c:v>
                </c:pt>
                <c:pt idx="3063">
                  <c:v>0.64100000000001256</c:v>
                </c:pt>
                <c:pt idx="3064">
                  <c:v>0.80700000000000005</c:v>
                </c:pt>
                <c:pt idx="3065">
                  <c:v>0.82800000000000262</c:v>
                </c:pt>
                <c:pt idx="3066">
                  <c:v>0.53800000000000003</c:v>
                </c:pt>
                <c:pt idx="3067">
                  <c:v>0.73900000000000365</c:v>
                </c:pt>
                <c:pt idx="3068">
                  <c:v>0.69900000000000506</c:v>
                </c:pt>
                <c:pt idx="3069">
                  <c:v>0.46400000000000002</c:v>
                </c:pt>
                <c:pt idx="3070">
                  <c:v>0.73600000000000265</c:v>
                </c:pt>
                <c:pt idx="3071">
                  <c:v>0.86300000000000365</c:v>
                </c:pt>
                <c:pt idx="3072">
                  <c:v>0.42400000000000032</c:v>
                </c:pt>
                <c:pt idx="3073">
                  <c:v>0.66000000000001391</c:v>
                </c:pt>
                <c:pt idx="3074">
                  <c:v>0.84200000000000264</c:v>
                </c:pt>
                <c:pt idx="3075">
                  <c:v>0.52500000000000002</c:v>
                </c:pt>
                <c:pt idx="3076">
                  <c:v>0.95800000000000263</c:v>
                </c:pt>
                <c:pt idx="3077">
                  <c:v>0.74300000000000865</c:v>
                </c:pt>
                <c:pt idx="3078">
                  <c:v>0.94400000000000162</c:v>
                </c:pt>
                <c:pt idx="3079">
                  <c:v>0.79100000000000004</c:v>
                </c:pt>
                <c:pt idx="3080">
                  <c:v>0.60800000000000265</c:v>
                </c:pt>
                <c:pt idx="3081">
                  <c:v>0.45200000000000001</c:v>
                </c:pt>
                <c:pt idx="3082">
                  <c:v>0.90200000000000002</c:v>
                </c:pt>
                <c:pt idx="3083">
                  <c:v>0.91600000000000004</c:v>
                </c:pt>
                <c:pt idx="3084">
                  <c:v>0.56200000000000105</c:v>
                </c:pt>
                <c:pt idx="3085">
                  <c:v>0.93</c:v>
                </c:pt>
                <c:pt idx="3086">
                  <c:v>0.68100000000000394</c:v>
                </c:pt>
                <c:pt idx="3087">
                  <c:v>0.80200000000000005</c:v>
                </c:pt>
                <c:pt idx="3088">
                  <c:v>0.84100000000000263</c:v>
                </c:pt>
                <c:pt idx="3089">
                  <c:v>0.70100000000000262</c:v>
                </c:pt>
                <c:pt idx="3090">
                  <c:v>0.89700000000000346</c:v>
                </c:pt>
                <c:pt idx="3091">
                  <c:v>0.43800000000000561</c:v>
                </c:pt>
                <c:pt idx="3092">
                  <c:v>0.74800000000001121</c:v>
                </c:pt>
                <c:pt idx="3093">
                  <c:v>0.44100000000000111</c:v>
                </c:pt>
                <c:pt idx="3094">
                  <c:v>0.82600000000000262</c:v>
                </c:pt>
                <c:pt idx="3095">
                  <c:v>0.63500000000001255</c:v>
                </c:pt>
                <c:pt idx="3096">
                  <c:v>0.45300000000000001</c:v>
                </c:pt>
                <c:pt idx="3097">
                  <c:v>0.56800000000000161</c:v>
                </c:pt>
                <c:pt idx="3098">
                  <c:v>0.59300000000000164</c:v>
                </c:pt>
                <c:pt idx="3099">
                  <c:v>0.62100000000001065</c:v>
                </c:pt>
                <c:pt idx="3100">
                  <c:v>0.57200000000000162</c:v>
                </c:pt>
                <c:pt idx="3101">
                  <c:v>0.55100000000000005</c:v>
                </c:pt>
                <c:pt idx="3102">
                  <c:v>0.8</c:v>
                </c:pt>
                <c:pt idx="3103">
                  <c:v>0.61100000000000265</c:v>
                </c:pt>
                <c:pt idx="3104">
                  <c:v>0.85900000000000265</c:v>
                </c:pt>
                <c:pt idx="3105">
                  <c:v>0.76300000000001256</c:v>
                </c:pt>
                <c:pt idx="3106">
                  <c:v>0.82600000000000262</c:v>
                </c:pt>
                <c:pt idx="3107">
                  <c:v>0.73200000000000265</c:v>
                </c:pt>
                <c:pt idx="3108">
                  <c:v>1</c:v>
                </c:pt>
                <c:pt idx="3109">
                  <c:v>0.60700000000000265</c:v>
                </c:pt>
                <c:pt idx="3110">
                  <c:v>0.61600000000000565</c:v>
                </c:pt>
                <c:pt idx="3111">
                  <c:v>0.77800000000000924</c:v>
                </c:pt>
                <c:pt idx="3112">
                  <c:v>0.75000000000001121</c:v>
                </c:pt>
                <c:pt idx="3113">
                  <c:v>0.32300000000000684</c:v>
                </c:pt>
                <c:pt idx="3114">
                  <c:v>0.89100000000000346</c:v>
                </c:pt>
                <c:pt idx="3115">
                  <c:v>0.78500000000000003</c:v>
                </c:pt>
                <c:pt idx="3116">
                  <c:v>0.57200000000000162</c:v>
                </c:pt>
                <c:pt idx="3117">
                  <c:v>0.71900000000000264</c:v>
                </c:pt>
                <c:pt idx="3118">
                  <c:v>0.84800000000000264</c:v>
                </c:pt>
                <c:pt idx="3119">
                  <c:v>0.50800000000000001</c:v>
                </c:pt>
                <c:pt idx="3120">
                  <c:v>1</c:v>
                </c:pt>
                <c:pt idx="3121">
                  <c:v>0.66600000000001414</c:v>
                </c:pt>
                <c:pt idx="3122">
                  <c:v>0.59400000000000164</c:v>
                </c:pt>
                <c:pt idx="3123">
                  <c:v>0.71100000000000263</c:v>
                </c:pt>
                <c:pt idx="3124">
                  <c:v>0.83800000000000263</c:v>
                </c:pt>
                <c:pt idx="3125">
                  <c:v>0.87000000000000965</c:v>
                </c:pt>
                <c:pt idx="3126">
                  <c:v>0.95600000000000263</c:v>
                </c:pt>
                <c:pt idx="3127">
                  <c:v>0.93400000000000005</c:v>
                </c:pt>
                <c:pt idx="3128">
                  <c:v>0.47700000000000031</c:v>
                </c:pt>
                <c:pt idx="3129">
                  <c:v>0.75400000000001222</c:v>
                </c:pt>
                <c:pt idx="3130">
                  <c:v>0.62200000000001121</c:v>
                </c:pt>
                <c:pt idx="3131">
                  <c:v>0.89900000000000346</c:v>
                </c:pt>
                <c:pt idx="3132">
                  <c:v>0.67500000000001414</c:v>
                </c:pt>
                <c:pt idx="3133">
                  <c:v>0.49100000000000038</c:v>
                </c:pt>
                <c:pt idx="3134">
                  <c:v>0.45700000000000002</c:v>
                </c:pt>
                <c:pt idx="3135">
                  <c:v>0.38000000000000561</c:v>
                </c:pt>
                <c:pt idx="3136">
                  <c:v>0.51100000000000001</c:v>
                </c:pt>
                <c:pt idx="3137">
                  <c:v>0.65400000000001268</c:v>
                </c:pt>
                <c:pt idx="3138">
                  <c:v>0.62200000000001121</c:v>
                </c:pt>
                <c:pt idx="3139">
                  <c:v>0.46300000000000002</c:v>
                </c:pt>
                <c:pt idx="3140">
                  <c:v>0.68900000000000494</c:v>
                </c:pt>
                <c:pt idx="3141">
                  <c:v>0.92600000000000005</c:v>
                </c:pt>
                <c:pt idx="3142">
                  <c:v>0.83000000000000262</c:v>
                </c:pt>
                <c:pt idx="3143">
                  <c:v>0.76900000000001256</c:v>
                </c:pt>
                <c:pt idx="3144">
                  <c:v>1</c:v>
                </c:pt>
                <c:pt idx="3145">
                  <c:v>0.52200000000000002</c:v>
                </c:pt>
                <c:pt idx="3146">
                  <c:v>0.92700000000000005</c:v>
                </c:pt>
                <c:pt idx="3147">
                  <c:v>0.36700000000000038</c:v>
                </c:pt>
                <c:pt idx="3148">
                  <c:v>0.56400000000000161</c:v>
                </c:pt>
                <c:pt idx="3149">
                  <c:v>0.39600000000000696</c:v>
                </c:pt>
                <c:pt idx="3150">
                  <c:v>0.97300000000000253</c:v>
                </c:pt>
                <c:pt idx="3151">
                  <c:v>0.85800000000000265</c:v>
                </c:pt>
                <c:pt idx="3152">
                  <c:v>0.46900000000000008</c:v>
                </c:pt>
                <c:pt idx="3153">
                  <c:v>0.85700000000000265</c:v>
                </c:pt>
                <c:pt idx="3154">
                  <c:v>0.90300000000000002</c:v>
                </c:pt>
                <c:pt idx="3155">
                  <c:v>0.70300000000000262</c:v>
                </c:pt>
                <c:pt idx="3156">
                  <c:v>0.501</c:v>
                </c:pt>
                <c:pt idx="3157">
                  <c:v>0.37200000000000238</c:v>
                </c:pt>
                <c:pt idx="3158">
                  <c:v>0.83600000000000263</c:v>
                </c:pt>
                <c:pt idx="3159">
                  <c:v>0.99299999999999999</c:v>
                </c:pt>
                <c:pt idx="3160">
                  <c:v>0.55700000000000005</c:v>
                </c:pt>
                <c:pt idx="3161">
                  <c:v>0.65800000000001369</c:v>
                </c:pt>
                <c:pt idx="3162">
                  <c:v>0.78200000000000003</c:v>
                </c:pt>
                <c:pt idx="3163">
                  <c:v>0.36900000000000038</c:v>
                </c:pt>
                <c:pt idx="3164">
                  <c:v>0.60000000000000264</c:v>
                </c:pt>
                <c:pt idx="3165">
                  <c:v>0.76200000000001256</c:v>
                </c:pt>
                <c:pt idx="3166">
                  <c:v>0.54900000000000004</c:v>
                </c:pt>
                <c:pt idx="3167">
                  <c:v>0.68100000000000394</c:v>
                </c:pt>
                <c:pt idx="3168">
                  <c:v>0.96200000000000263</c:v>
                </c:pt>
                <c:pt idx="3169">
                  <c:v>0.95500000000000262</c:v>
                </c:pt>
                <c:pt idx="3170">
                  <c:v>0.80100000000000005</c:v>
                </c:pt>
                <c:pt idx="3171">
                  <c:v>0.71900000000000264</c:v>
                </c:pt>
                <c:pt idx="3172">
                  <c:v>0.28700000000000031</c:v>
                </c:pt>
                <c:pt idx="3173">
                  <c:v>0.43700000000000438</c:v>
                </c:pt>
                <c:pt idx="3174">
                  <c:v>0.74400000000000865</c:v>
                </c:pt>
                <c:pt idx="3175">
                  <c:v>0.66300000000001413</c:v>
                </c:pt>
                <c:pt idx="3176">
                  <c:v>0.67500000000001414</c:v>
                </c:pt>
                <c:pt idx="3177">
                  <c:v>0.45900000000000002</c:v>
                </c:pt>
                <c:pt idx="3178">
                  <c:v>0.85600000000000265</c:v>
                </c:pt>
                <c:pt idx="3179">
                  <c:v>0.67600000000001415</c:v>
                </c:pt>
                <c:pt idx="3180">
                  <c:v>0.89400000000000346</c:v>
                </c:pt>
                <c:pt idx="3181">
                  <c:v>0.67400000000001414</c:v>
                </c:pt>
                <c:pt idx="3182">
                  <c:v>0.35800000000000032</c:v>
                </c:pt>
                <c:pt idx="3183">
                  <c:v>0.90800000000000003</c:v>
                </c:pt>
                <c:pt idx="3184">
                  <c:v>0.80900000000000005</c:v>
                </c:pt>
                <c:pt idx="3185">
                  <c:v>0.51</c:v>
                </c:pt>
                <c:pt idx="3186">
                  <c:v>0.69900000000000506</c:v>
                </c:pt>
                <c:pt idx="3187">
                  <c:v>0.89200000000000346</c:v>
                </c:pt>
                <c:pt idx="3188">
                  <c:v>0.81700000000000161</c:v>
                </c:pt>
                <c:pt idx="3189">
                  <c:v>0.43500000000000238</c:v>
                </c:pt>
                <c:pt idx="3190">
                  <c:v>0.93100000000000005</c:v>
                </c:pt>
                <c:pt idx="3191">
                  <c:v>0.41000000000000031</c:v>
                </c:pt>
                <c:pt idx="3192">
                  <c:v>0.83500000000000263</c:v>
                </c:pt>
                <c:pt idx="3193">
                  <c:v>0.98499999999999999</c:v>
                </c:pt>
                <c:pt idx="3194">
                  <c:v>0.36500000000000032</c:v>
                </c:pt>
                <c:pt idx="3195">
                  <c:v>0.6590000000000138</c:v>
                </c:pt>
                <c:pt idx="3196">
                  <c:v>0.62300000000001121</c:v>
                </c:pt>
                <c:pt idx="3197">
                  <c:v>0.92200000000000004</c:v>
                </c:pt>
                <c:pt idx="3198">
                  <c:v>0.83700000000000263</c:v>
                </c:pt>
                <c:pt idx="3199">
                  <c:v>0.42100000000000032</c:v>
                </c:pt>
                <c:pt idx="3200">
                  <c:v>0.53800000000000003</c:v>
                </c:pt>
                <c:pt idx="3201">
                  <c:v>0.72000000000000264</c:v>
                </c:pt>
                <c:pt idx="3202">
                  <c:v>0.63500000000001255</c:v>
                </c:pt>
                <c:pt idx="3203">
                  <c:v>0.38700000000000684</c:v>
                </c:pt>
                <c:pt idx="3204">
                  <c:v>0.61400000000000365</c:v>
                </c:pt>
                <c:pt idx="3205">
                  <c:v>0.55200000000000005</c:v>
                </c:pt>
                <c:pt idx="3206">
                  <c:v>0.63300000000001233</c:v>
                </c:pt>
                <c:pt idx="3207">
                  <c:v>0.65700000000001368</c:v>
                </c:pt>
                <c:pt idx="3208">
                  <c:v>0.89800000000000346</c:v>
                </c:pt>
                <c:pt idx="3209">
                  <c:v>0.80300000000000005</c:v>
                </c:pt>
                <c:pt idx="3210">
                  <c:v>0.33500000000000707</c:v>
                </c:pt>
                <c:pt idx="3211">
                  <c:v>0.75600000000001222</c:v>
                </c:pt>
                <c:pt idx="3212">
                  <c:v>0.63700000000001256</c:v>
                </c:pt>
                <c:pt idx="3213">
                  <c:v>0.32200000000000684</c:v>
                </c:pt>
                <c:pt idx="3214">
                  <c:v>0.63000000000001222</c:v>
                </c:pt>
                <c:pt idx="3215">
                  <c:v>0.59100000000000164</c:v>
                </c:pt>
                <c:pt idx="3216">
                  <c:v>0.74800000000001121</c:v>
                </c:pt>
                <c:pt idx="3217">
                  <c:v>0.76200000000001256</c:v>
                </c:pt>
                <c:pt idx="3218">
                  <c:v>0.52700000000000002</c:v>
                </c:pt>
                <c:pt idx="3219">
                  <c:v>0.35100000000000031</c:v>
                </c:pt>
                <c:pt idx="3220">
                  <c:v>0.41000000000000031</c:v>
                </c:pt>
                <c:pt idx="3221">
                  <c:v>0.76200000000001256</c:v>
                </c:pt>
                <c:pt idx="3222">
                  <c:v>0.89000000000000346</c:v>
                </c:pt>
                <c:pt idx="3223">
                  <c:v>0.68400000000000394</c:v>
                </c:pt>
                <c:pt idx="3224">
                  <c:v>0.58400000000000163</c:v>
                </c:pt>
                <c:pt idx="3225">
                  <c:v>0.78300000000000003</c:v>
                </c:pt>
                <c:pt idx="3226">
                  <c:v>0.71400000000000263</c:v>
                </c:pt>
                <c:pt idx="3227">
                  <c:v>0.64900000000001268</c:v>
                </c:pt>
                <c:pt idx="3228">
                  <c:v>0.95200000000000262</c:v>
                </c:pt>
                <c:pt idx="3229">
                  <c:v>0.83300000000000263</c:v>
                </c:pt>
                <c:pt idx="3230">
                  <c:v>0.54800000000000004</c:v>
                </c:pt>
                <c:pt idx="3231">
                  <c:v>0.93800000000000161</c:v>
                </c:pt>
                <c:pt idx="3232">
                  <c:v>0.95200000000000262</c:v>
                </c:pt>
                <c:pt idx="3233">
                  <c:v>0.89700000000000346</c:v>
                </c:pt>
                <c:pt idx="3234">
                  <c:v>0.48200000000000032</c:v>
                </c:pt>
                <c:pt idx="3235">
                  <c:v>0.76000000000001255</c:v>
                </c:pt>
                <c:pt idx="3236">
                  <c:v>0.47900000000000031</c:v>
                </c:pt>
                <c:pt idx="3237">
                  <c:v>0.29000000000000031</c:v>
                </c:pt>
                <c:pt idx="3238">
                  <c:v>0.45600000000000002</c:v>
                </c:pt>
                <c:pt idx="3239">
                  <c:v>0.77700000000000924</c:v>
                </c:pt>
                <c:pt idx="3240">
                  <c:v>0.72700000000000264</c:v>
                </c:pt>
                <c:pt idx="3241">
                  <c:v>0.75100000000001121</c:v>
                </c:pt>
                <c:pt idx="3242">
                  <c:v>0.65600000000001368</c:v>
                </c:pt>
                <c:pt idx="3243">
                  <c:v>0.34400000000000253</c:v>
                </c:pt>
                <c:pt idx="3244">
                  <c:v>0.59300000000000164</c:v>
                </c:pt>
                <c:pt idx="3245">
                  <c:v>0.72500000000000264</c:v>
                </c:pt>
                <c:pt idx="3246">
                  <c:v>0.79500000000000004</c:v>
                </c:pt>
                <c:pt idx="3247">
                  <c:v>0.69600000000000506</c:v>
                </c:pt>
                <c:pt idx="3248">
                  <c:v>0.64900000000001268</c:v>
                </c:pt>
                <c:pt idx="3249">
                  <c:v>0.72000000000000264</c:v>
                </c:pt>
                <c:pt idx="3250">
                  <c:v>0.32500000000000684</c:v>
                </c:pt>
                <c:pt idx="3251">
                  <c:v>0.66900000000001414</c:v>
                </c:pt>
                <c:pt idx="3252">
                  <c:v>0.63100000000001222</c:v>
                </c:pt>
                <c:pt idx="3253">
                  <c:v>0.78900000000000003</c:v>
                </c:pt>
                <c:pt idx="3254">
                  <c:v>0.89800000000000346</c:v>
                </c:pt>
                <c:pt idx="3255">
                  <c:v>0.73700000000000265</c:v>
                </c:pt>
                <c:pt idx="3256">
                  <c:v>0.81700000000000161</c:v>
                </c:pt>
                <c:pt idx="3257">
                  <c:v>0.78500000000000003</c:v>
                </c:pt>
                <c:pt idx="3258">
                  <c:v>0.5</c:v>
                </c:pt>
                <c:pt idx="3259">
                  <c:v>0.59300000000000164</c:v>
                </c:pt>
                <c:pt idx="3260">
                  <c:v>0.55300000000000005</c:v>
                </c:pt>
                <c:pt idx="3261">
                  <c:v>0.69900000000000506</c:v>
                </c:pt>
                <c:pt idx="3262">
                  <c:v>0.40100000000000002</c:v>
                </c:pt>
                <c:pt idx="3263">
                  <c:v>0.52100000000000002</c:v>
                </c:pt>
                <c:pt idx="3264">
                  <c:v>0.69800000000000506</c:v>
                </c:pt>
                <c:pt idx="3265">
                  <c:v>0.85400000000000265</c:v>
                </c:pt>
                <c:pt idx="3266">
                  <c:v>0.54900000000000004</c:v>
                </c:pt>
                <c:pt idx="3267">
                  <c:v>0.63400000000001244</c:v>
                </c:pt>
                <c:pt idx="3268">
                  <c:v>0.46700000000000008</c:v>
                </c:pt>
                <c:pt idx="3269">
                  <c:v>0.38800000000000684</c:v>
                </c:pt>
                <c:pt idx="3270">
                  <c:v>0.73300000000000265</c:v>
                </c:pt>
                <c:pt idx="3271">
                  <c:v>0.79500000000000004</c:v>
                </c:pt>
                <c:pt idx="3272">
                  <c:v>0.58200000000000163</c:v>
                </c:pt>
                <c:pt idx="3273">
                  <c:v>0.45100000000000001</c:v>
                </c:pt>
                <c:pt idx="3274">
                  <c:v>0.67900000000001415</c:v>
                </c:pt>
                <c:pt idx="3275">
                  <c:v>0.87700000000001122</c:v>
                </c:pt>
                <c:pt idx="3276">
                  <c:v>0.86900000000000865</c:v>
                </c:pt>
                <c:pt idx="3277">
                  <c:v>0.65200000000001268</c:v>
                </c:pt>
                <c:pt idx="3278">
                  <c:v>0.73700000000000265</c:v>
                </c:pt>
                <c:pt idx="3279">
                  <c:v>0.85600000000000265</c:v>
                </c:pt>
                <c:pt idx="3280">
                  <c:v>0.36100000000000032</c:v>
                </c:pt>
                <c:pt idx="3281">
                  <c:v>0.44300000000000117</c:v>
                </c:pt>
                <c:pt idx="3282">
                  <c:v>0.82100000000000162</c:v>
                </c:pt>
                <c:pt idx="3283">
                  <c:v>1</c:v>
                </c:pt>
                <c:pt idx="3284">
                  <c:v>0.53300000000000003</c:v>
                </c:pt>
                <c:pt idx="3285">
                  <c:v>0.70600000000000263</c:v>
                </c:pt>
                <c:pt idx="3286">
                  <c:v>0.35500000000000032</c:v>
                </c:pt>
                <c:pt idx="3287">
                  <c:v>0.49300000000000038</c:v>
                </c:pt>
                <c:pt idx="3288">
                  <c:v>0.79200000000000004</c:v>
                </c:pt>
                <c:pt idx="3289">
                  <c:v>0.74400000000000865</c:v>
                </c:pt>
                <c:pt idx="3290">
                  <c:v>0.88100000000000334</c:v>
                </c:pt>
                <c:pt idx="3291">
                  <c:v>0.84600000000000264</c:v>
                </c:pt>
                <c:pt idx="3292">
                  <c:v>0.83100000000000263</c:v>
                </c:pt>
                <c:pt idx="3293">
                  <c:v>0.51200000000000001</c:v>
                </c:pt>
                <c:pt idx="3294">
                  <c:v>0.51500000000000001</c:v>
                </c:pt>
                <c:pt idx="3295">
                  <c:v>0.88500000000000334</c:v>
                </c:pt>
                <c:pt idx="3296">
                  <c:v>0.5</c:v>
                </c:pt>
                <c:pt idx="3297">
                  <c:v>0.97500000000000253</c:v>
                </c:pt>
                <c:pt idx="3298">
                  <c:v>0.66500000000001414</c:v>
                </c:pt>
                <c:pt idx="3299">
                  <c:v>0.51</c:v>
                </c:pt>
                <c:pt idx="3300">
                  <c:v>0.504</c:v>
                </c:pt>
                <c:pt idx="3301">
                  <c:v>0.92500000000000004</c:v>
                </c:pt>
                <c:pt idx="3302">
                  <c:v>0.77800000000000924</c:v>
                </c:pt>
                <c:pt idx="3303">
                  <c:v>0.47300000000000031</c:v>
                </c:pt>
                <c:pt idx="3304">
                  <c:v>0.61100000000000265</c:v>
                </c:pt>
                <c:pt idx="3305">
                  <c:v>0.71600000000000263</c:v>
                </c:pt>
                <c:pt idx="3306">
                  <c:v>0.80700000000000005</c:v>
                </c:pt>
                <c:pt idx="3307">
                  <c:v>0.51600000000000001</c:v>
                </c:pt>
                <c:pt idx="3308">
                  <c:v>0.90800000000000003</c:v>
                </c:pt>
                <c:pt idx="3309">
                  <c:v>0.59800000000000164</c:v>
                </c:pt>
                <c:pt idx="3310">
                  <c:v>0.69800000000000506</c:v>
                </c:pt>
                <c:pt idx="3311">
                  <c:v>0.35300000000000031</c:v>
                </c:pt>
                <c:pt idx="3312">
                  <c:v>0.87300000000001121</c:v>
                </c:pt>
                <c:pt idx="3313">
                  <c:v>0.37300000000000338</c:v>
                </c:pt>
                <c:pt idx="3314">
                  <c:v>0.83200000000000263</c:v>
                </c:pt>
                <c:pt idx="3315">
                  <c:v>0.37400000000000438</c:v>
                </c:pt>
                <c:pt idx="3316">
                  <c:v>0.25700000000000001</c:v>
                </c:pt>
                <c:pt idx="3317">
                  <c:v>0.87300000000001121</c:v>
                </c:pt>
                <c:pt idx="3318">
                  <c:v>0.84900000000000264</c:v>
                </c:pt>
                <c:pt idx="3319">
                  <c:v>0.65700000000001368</c:v>
                </c:pt>
                <c:pt idx="3320">
                  <c:v>0.51800000000000002</c:v>
                </c:pt>
                <c:pt idx="3321">
                  <c:v>0.61400000000000365</c:v>
                </c:pt>
                <c:pt idx="3322">
                  <c:v>0.55200000000000005</c:v>
                </c:pt>
                <c:pt idx="3323">
                  <c:v>0.33900000000000707</c:v>
                </c:pt>
                <c:pt idx="3324">
                  <c:v>0.68100000000000394</c:v>
                </c:pt>
                <c:pt idx="3325">
                  <c:v>0.43200000000000038</c:v>
                </c:pt>
                <c:pt idx="3326">
                  <c:v>0.48800000000000032</c:v>
                </c:pt>
                <c:pt idx="3327">
                  <c:v>0.89800000000000346</c:v>
                </c:pt>
                <c:pt idx="3328">
                  <c:v>0.78400000000000003</c:v>
                </c:pt>
                <c:pt idx="3329">
                  <c:v>0.51600000000000001</c:v>
                </c:pt>
                <c:pt idx="3330">
                  <c:v>0.67700000000001415</c:v>
                </c:pt>
                <c:pt idx="3331">
                  <c:v>0.44100000000000111</c:v>
                </c:pt>
                <c:pt idx="3332">
                  <c:v>0.58100000000000163</c:v>
                </c:pt>
                <c:pt idx="3333">
                  <c:v>0.63600000000001256</c:v>
                </c:pt>
                <c:pt idx="3334">
                  <c:v>0.83000000000000262</c:v>
                </c:pt>
                <c:pt idx="3335">
                  <c:v>0.80100000000000005</c:v>
                </c:pt>
                <c:pt idx="3336">
                  <c:v>0.83700000000000263</c:v>
                </c:pt>
                <c:pt idx="3337">
                  <c:v>0.501</c:v>
                </c:pt>
                <c:pt idx="3338">
                  <c:v>0.65000000000001268</c:v>
                </c:pt>
                <c:pt idx="3339">
                  <c:v>0.42600000000000032</c:v>
                </c:pt>
                <c:pt idx="3340">
                  <c:v>0.51500000000000001</c:v>
                </c:pt>
                <c:pt idx="3341">
                  <c:v>0.58200000000000163</c:v>
                </c:pt>
                <c:pt idx="3342">
                  <c:v>0.50900000000000001</c:v>
                </c:pt>
                <c:pt idx="3343">
                  <c:v>0.89100000000000346</c:v>
                </c:pt>
                <c:pt idx="3344">
                  <c:v>0.91200000000000003</c:v>
                </c:pt>
                <c:pt idx="3345">
                  <c:v>0.73200000000000265</c:v>
                </c:pt>
                <c:pt idx="3346">
                  <c:v>0.62000000000000965</c:v>
                </c:pt>
                <c:pt idx="3347">
                  <c:v>0.78900000000000003</c:v>
                </c:pt>
                <c:pt idx="3348">
                  <c:v>0.79800000000000004</c:v>
                </c:pt>
                <c:pt idx="3349">
                  <c:v>0.75400000000001222</c:v>
                </c:pt>
                <c:pt idx="3350">
                  <c:v>0.81300000000000161</c:v>
                </c:pt>
                <c:pt idx="3351">
                  <c:v>0.71400000000000263</c:v>
                </c:pt>
                <c:pt idx="3352">
                  <c:v>0.44500000000000117</c:v>
                </c:pt>
                <c:pt idx="3353">
                  <c:v>0.60600000000000265</c:v>
                </c:pt>
                <c:pt idx="3354">
                  <c:v>0.70800000000000263</c:v>
                </c:pt>
                <c:pt idx="3355">
                  <c:v>0.64200000000001256</c:v>
                </c:pt>
                <c:pt idx="3356">
                  <c:v>0.73200000000000265</c:v>
                </c:pt>
                <c:pt idx="3357">
                  <c:v>0.71700000000000264</c:v>
                </c:pt>
                <c:pt idx="3358">
                  <c:v>0.92</c:v>
                </c:pt>
                <c:pt idx="3359">
                  <c:v>0.66400000000001413</c:v>
                </c:pt>
                <c:pt idx="3360">
                  <c:v>0.50800000000000001</c:v>
                </c:pt>
                <c:pt idx="3361">
                  <c:v>0.68500000000000394</c:v>
                </c:pt>
                <c:pt idx="3362">
                  <c:v>0.47600000000000031</c:v>
                </c:pt>
                <c:pt idx="3363">
                  <c:v>0.62500000000001121</c:v>
                </c:pt>
                <c:pt idx="3364">
                  <c:v>0.45800000000000002</c:v>
                </c:pt>
                <c:pt idx="3365">
                  <c:v>0.73500000000000265</c:v>
                </c:pt>
                <c:pt idx="3366">
                  <c:v>0.53100000000000003</c:v>
                </c:pt>
                <c:pt idx="3367">
                  <c:v>0.71100000000000263</c:v>
                </c:pt>
                <c:pt idx="3368">
                  <c:v>0.92</c:v>
                </c:pt>
                <c:pt idx="3369">
                  <c:v>0.51100000000000001</c:v>
                </c:pt>
                <c:pt idx="3370">
                  <c:v>0.89200000000000346</c:v>
                </c:pt>
                <c:pt idx="3371">
                  <c:v>0.64800000000001257</c:v>
                </c:pt>
                <c:pt idx="3372">
                  <c:v>0.67600000000001415</c:v>
                </c:pt>
                <c:pt idx="3373">
                  <c:v>0.44400000000000117</c:v>
                </c:pt>
                <c:pt idx="3374">
                  <c:v>0.42900000000000038</c:v>
                </c:pt>
                <c:pt idx="3375">
                  <c:v>0.39400000000000684</c:v>
                </c:pt>
                <c:pt idx="3376">
                  <c:v>0.75900000000001244</c:v>
                </c:pt>
                <c:pt idx="3377">
                  <c:v>0.58000000000000163</c:v>
                </c:pt>
                <c:pt idx="3378">
                  <c:v>0.90500000000000003</c:v>
                </c:pt>
                <c:pt idx="3379">
                  <c:v>0.87500000000001121</c:v>
                </c:pt>
                <c:pt idx="3380">
                  <c:v>0.56500000000000161</c:v>
                </c:pt>
                <c:pt idx="3381">
                  <c:v>0</c:v>
                </c:pt>
                <c:pt idx="3382">
                  <c:v>0.60900000000000265</c:v>
                </c:pt>
                <c:pt idx="3383">
                  <c:v>0.28300000000000008</c:v>
                </c:pt>
                <c:pt idx="3384">
                  <c:v>0.72900000000000265</c:v>
                </c:pt>
                <c:pt idx="3385">
                  <c:v>0.64300000000001256</c:v>
                </c:pt>
                <c:pt idx="3386">
                  <c:v>0.57600000000000262</c:v>
                </c:pt>
                <c:pt idx="3387">
                  <c:v>0.45700000000000002</c:v>
                </c:pt>
                <c:pt idx="3388">
                  <c:v>0.89000000000000346</c:v>
                </c:pt>
                <c:pt idx="3389">
                  <c:v>0.61900000000000865</c:v>
                </c:pt>
                <c:pt idx="3390">
                  <c:v>0.36600000000000038</c:v>
                </c:pt>
                <c:pt idx="3391">
                  <c:v>0.77300000000000924</c:v>
                </c:pt>
                <c:pt idx="3392">
                  <c:v>0.63600000000001256</c:v>
                </c:pt>
                <c:pt idx="3393">
                  <c:v>0.98199999999999998</c:v>
                </c:pt>
                <c:pt idx="3394">
                  <c:v>0.9</c:v>
                </c:pt>
                <c:pt idx="3395">
                  <c:v>0.84300000000000264</c:v>
                </c:pt>
                <c:pt idx="3396">
                  <c:v>0.74500000000000965</c:v>
                </c:pt>
                <c:pt idx="3397">
                  <c:v>0.57400000000000162</c:v>
                </c:pt>
                <c:pt idx="3398">
                  <c:v>0.90800000000000003</c:v>
                </c:pt>
                <c:pt idx="3399">
                  <c:v>0.86200000000000265</c:v>
                </c:pt>
                <c:pt idx="3400">
                  <c:v>0.44200000000000117</c:v>
                </c:pt>
                <c:pt idx="3401">
                  <c:v>0.82000000000000262</c:v>
                </c:pt>
                <c:pt idx="3402">
                  <c:v>0.90800000000000003</c:v>
                </c:pt>
                <c:pt idx="3403">
                  <c:v>0.91700000000000004</c:v>
                </c:pt>
                <c:pt idx="3404">
                  <c:v>0.49900000000000438</c:v>
                </c:pt>
                <c:pt idx="3405">
                  <c:v>1</c:v>
                </c:pt>
                <c:pt idx="3406">
                  <c:v>0.78700000000000003</c:v>
                </c:pt>
                <c:pt idx="3407">
                  <c:v>0.57400000000000162</c:v>
                </c:pt>
                <c:pt idx="3408">
                  <c:v>0.40300000000000002</c:v>
                </c:pt>
                <c:pt idx="3409">
                  <c:v>0.61600000000000565</c:v>
                </c:pt>
                <c:pt idx="3410">
                  <c:v>0.77400000000000924</c:v>
                </c:pt>
                <c:pt idx="3411">
                  <c:v>0.55200000000000005</c:v>
                </c:pt>
                <c:pt idx="3412">
                  <c:v>0.38300000000000578</c:v>
                </c:pt>
                <c:pt idx="3413">
                  <c:v>0.88000000000000334</c:v>
                </c:pt>
                <c:pt idx="3414">
                  <c:v>0.63600000000001256</c:v>
                </c:pt>
                <c:pt idx="3415">
                  <c:v>0.3330000000000069</c:v>
                </c:pt>
                <c:pt idx="3416">
                  <c:v>0.83300000000000263</c:v>
                </c:pt>
                <c:pt idx="3417">
                  <c:v>0.55400000000000005</c:v>
                </c:pt>
                <c:pt idx="3418">
                  <c:v>0.74500000000000965</c:v>
                </c:pt>
                <c:pt idx="3419">
                  <c:v>0.79300000000000004</c:v>
                </c:pt>
                <c:pt idx="3420">
                  <c:v>0.73800000000000365</c:v>
                </c:pt>
                <c:pt idx="3421">
                  <c:v>0.90700000000000003</c:v>
                </c:pt>
                <c:pt idx="3422">
                  <c:v>0.76600000000001256</c:v>
                </c:pt>
                <c:pt idx="3423">
                  <c:v>0.44300000000000117</c:v>
                </c:pt>
                <c:pt idx="3424">
                  <c:v>0.95300000000000262</c:v>
                </c:pt>
                <c:pt idx="3425">
                  <c:v>0.81300000000000161</c:v>
                </c:pt>
                <c:pt idx="3426">
                  <c:v>0.93500000000000005</c:v>
                </c:pt>
                <c:pt idx="3427">
                  <c:v>0.53600000000000003</c:v>
                </c:pt>
                <c:pt idx="3428">
                  <c:v>0.59300000000000164</c:v>
                </c:pt>
                <c:pt idx="3429">
                  <c:v>0.98099999999999998</c:v>
                </c:pt>
                <c:pt idx="3430">
                  <c:v>0.42300000000000032</c:v>
                </c:pt>
                <c:pt idx="3431">
                  <c:v>0.83100000000000263</c:v>
                </c:pt>
                <c:pt idx="3432">
                  <c:v>0.67300000000001414</c:v>
                </c:pt>
                <c:pt idx="3433">
                  <c:v>0.93400000000000005</c:v>
                </c:pt>
                <c:pt idx="3434">
                  <c:v>0.44100000000000111</c:v>
                </c:pt>
                <c:pt idx="3435">
                  <c:v>0.49100000000000038</c:v>
                </c:pt>
                <c:pt idx="3436">
                  <c:v>0.74900000000001121</c:v>
                </c:pt>
                <c:pt idx="3437">
                  <c:v>0.38800000000000684</c:v>
                </c:pt>
                <c:pt idx="3438">
                  <c:v>0.52300000000000002</c:v>
                </c:pt>
                <c:pt idx="3439">
                  <c:v>0.37000000000000038</c:v>
                </c:pt>
                <c:pt idx="3440">
                  <c:v>0.47800000000000031</c:v>
                </c:pt>
                <c:pt idx="3441">
                  <c:v>0.49900000000000438</c:v>
                </c:pt>
                <c:pt idx="3442">
                  <c:v>0.65300000000001268</c:v>
                </c:pt>
                <c:pt idx="3443">
                  <c:v>0.57800000000000262</c:v>
                </c:pt>
                <c:pt idx="3444">
                  <c:v>0.85700000000000265</c:v>
                </c:pt>
                <c:pt idx="3445">
                  <c:v>0.78100000000000003</c:v>
                </c:pt>
                <c:pt idx="3446">
                  <c:v>0.45400000000000001</c:v>
                </c:pt>
                <c:pt idx="3447">
                  <c:v>0.85100000000000264</c:v>
                </c:pt>
                <c:pt idx="3448">
                  <c:v>0.77900000000000924</c:v>
                </c:pt>
                <c:pt idx="3449">
                  <c:v>0.69300000000000506</c:v>
                </c:pt>
                <c:pt idx="3450">
                  <c:v>0.61800000000000865</c:v>
                </c:pt>
                <c:pt idx="3451">
                  <c:v>0.80600000000000005</c:v>
                </c:pt>
                <c:pt idx="3452">
                  <c:v>0.40900000000000031</c:v>
                </c:pt>
                <c:pt idx="3453">
                  <c:v>0.67200000000001414</c:v>
                </c:pt>
                <c:pt idx="3454">
                  <c:v>0.55400000000000005</c:v>
                </c:pt>
                <c:pt idx="3455">
                  <c:v>0.84000000000000263</c:v>
                </c:pt>
                <c:pt idx="3456">
                  <c:v>0.71800000000000264</c:v>
                </c:pt>
                <c:pt idx="3457">
                  <c:v>0.62300000000001121</c:v>
                </c:pt>
                <c:pt idx="3458">
                  <c:v>0.67400000000001414</c:v>
                </c:pt>
                <c:pt idx="3459">
                  <c:v>1</c:v>
                </c:pt>
                <c:pt idx="3460">
                  <c:v>0.82500000000000262</c:v>
                </c:pt>
                <c:pt idx="3461">
                  <c:v>0.84500000000000264</c:v>
                </c:pt>
                <c:pt idx="3462">
                  <c:v>0.89700000000000346</c:v>
                </c:pt>
                <c:pt idx="3463">
                  <c:v>0.94100000000000161</c:v>
                </c:pt>
                <c:pt idx="3464">
                  <c:v>0.67300000000001414</c:v>
                </c:pt>
                <c:pt idx="3465">
                  <c:v>1</c:v>
                </c:pt>
                <c:pt idx="3466">
                  <c:v>0.55700000000000005</c:v>
                </c:pt>
                <c:pt idx="3467">
                  <c:v>0.99</c:v>
                </c:pt>
                <c:pt idx="3468">
                  <c:v>0.54700000000000004</c:v>
                </c:pt>
                <c:pt idx="3469">
                  <c:v>0.59600000000000164</c:v>
                </c:pt>
                <c:pt idx="3470">
                  <c:v>0.49800000000000338</c:v>
                </c:pt>
                <c:pt idx="3471">
                  <c:v>0.54</c:v>
                </c:pt>
                <c:pt idx="3472">
                  <c:v>0.43200000000000038</c:v>
                </c:pt>
                <c:pt idx="3473">
                  <c:v>0.88900000000000334</c:v>
                </c:pt>
                <c:pt idx="3474">
                  <c:v>0.62600000000001121</c:v>
                </c:pt>
                <c:pt idx="3475">
                  <c:v>0.94100000000000161</c:v>
                </c:pt>
                <c:pt idx="3476">
                  <c:v>0.96100000000000263</c:v>
                </c:pt>
                <c:pt idx="3477">
                  <c:v>0.40200000000000002</c:v>
                </c:pt>
                <c:pt idx="3478">
                  <c:v>0.80400000000000005</c:v>
                </c:pt>
                <c:pt idx="3479">
                  <c:v>0.79300000000000004</c:v>
                </c:pt>
                <c:pt idx="3480">
                  <c:v>0.89700000000000346</c:v>
                </c:pt>
                <c:pt idx="3481">
                  <c:v>0.91800000000000004</c:v>
                </c:pt>
                <c:pt idx="3482">
                  <c:v>0.58800000000000163</c:v>
                </c:pt>
                <c:pt idx="3483">
                  <c:v>0.55100000000000005</c:v>
                </c:pt>
                <c:pt idx="3484">
                  <c:v>0.40200000000000002</c:v>
                </c:pt>
                <c:pt idx="3485">
                  <c:v>0.62500000000001121</c:v>
                </c:pt>
                <c:pt idx="3486">
                  <c:v>0.22000000000000056</c:v>
                </c:pt>
                <c:pt idx="3487">
                  <c:v>0.67000000000001414</c:v>
                </c:pt>
                <c:pt idx="3488">
                  <c:v>0.44400000000000117</c:v>
                </c:pt>
                <c:pt idx="3489">
                  <c:v>0.74000000000000465</c:v>
                </c:pt>
                <c:pt idx="3490">
                  <c:v>0.53600000000000003</c:v>
                </c:pt>
                <c:pt idx="3491">
                  <c:v>1</c:v>
                </c:pt>
                <c:pt idx="3492">
                  <c:v>0</c:v>
                </c:pt>
                <c:pt idx="3493">
                  <c:v>0.84000000000000263</c:v>
                </c:pt>
                <c:pt idx="3494">
                  <c:v>0.66000000000001391</c:v>
                </c:pt>
                <c:pt idx="3495">
                  <c:v>0.60200000000000264</c:v>
                </c:pt>
                <c:pt idx="3496">
                  <c:v>0.79400000000000004</c:v>
                </c:pt>
                <c:pt idx="3497">
                  <c:v>0.88500000000000334</c:v>
                </c:pt>
                <c:pt idx="3498">
                  <c:v>0.84700000000000264</c:v>
                </c:pt>
                <c:pt idx="3499">
                  <c:v>0.67400000000001414</c:v>
                </c:pt>
                <c:pt idx="3500">
                  <c:v>0.89700000000000346</c:v>
                </c:pt>
                <c:pt idx="3501">
                  <c:v>0.77100000000000923</c:v>
                </c:pt>
                <c:pt idx="3502">
                  <c:v>0.56300000000000161</c:v>
                </c:pt>
                <c:pt idx="3503">
                  <c:v>0.61300000000000365</c:v>
                </c:pt>
                <c:pt idx="3504">
                  <c:v>0.69800000000000506</c:v>
                </c:pt>
                <c:pt idx="3505">
                  <c:v>0.76000000000001255</c:v>
                </c:pt>
                <c:pt idx="3506">
                  <c:v>0.67700000000001415</c:v>
                </c:pt>
                <c:pt idx="3507">
                  <c:v>0.87700000000001122</c:v>
                </c:pt>
                <c:pt idx="3508">
                  <c:v>0.77600000000000924</c:v>
                </c:pt>
                <c:pt idx="3509">
                  <c:v>0.47000000000000008</c:v>
                </c:pt>
                <c:pt idx="3510">
                  <c:v>0.40500000000000008</c:v>
                </c:pt>
                <c:pt idx="3511">
                  <c:v>0.70800000000000263</c:v>
                </c:pt>
                <c:pt idx="3512">
                  <c:v>0.42900000000000038</c:v>
                </c:pt>
                <c:pt idx="3513">
                  <c:v>0.48100000000000032</c:v>
                </c:pt>
                <c:pt idx="3514">
                  <c:v>0.49500000000000038</c:v>
                </c:pt>
                <c:pt idx="3515">
                  <c:v>0.74500000000000965</c:v>
                </c:pt>
                <c:pt idx="3516">
                  <c:v>0.51900000000000002</c:v>
                </c:pt>
                <c:pt idx="3517">
                  <c:v>0.61800000000000865</c:v>
                </c:pt>
                <c:pt idx="3518">
                  <c:v>0.78900000000000003</c:v>
                </c:pt>
                <c:pt idx="3519">
                  <c:v>0.80600000000000005</c:v>
                </c:pt>
                <c:pt idx="3520">
                  <c:v>0.58600000000000163</c:v>
                </c:pt>
                <c:pt idx="3521">
                  <c:v>0.63300000000001233</c:v>
                </c:pt>
                <c:pt idx="3522">
                  <c:v>0.34600000000000253</c:v>
                </c:pt>
                <c:pt idx="3523">
                  <c:v>0.3330000000000069</c:v>
                </c:pt>
                <c:pt idx="3524">
                  <c:v>0.59300000000000164</c:v>
                </c:pt>
                <c:pt idx="3525">
                  <c:v>0.69300000000000506</c:v>
                </c:pt>
                <c:pt idx="3526">
                  <c:v>0.92800000000000005</c:v>
                </c:pt>
                <c:pt idx="3527">
                  <c:v>0.67100000000001414</c:v>
                </c:pt>
                <c:pt idx="3528">
                  <c:v>0.82500000000000262</c:v>
                </c:pt>
                <c:pt idx="3529">
                  <c:v>0.20600000000000004</c:v>
                </c:pt>
                <c:pt idx="3530">
                  <c:v>0.58400000000000163</c:v>
                </c:pt>
                <c:pt idx="3531">
                  <c:v>0.68100000000000394</c:v>
                </c:pt>
                <c:pt idx="3532">
                  <c:v>0.34000000000000241</c:v>
                </c:pt>
                <c:pt idx="3533">
                  <c:v>0.78</c:v>
                </c:pt>
                <c:pt idx="3534">
                  <c:v>1</c:v>
                </c:pt>
                <c:pt idx="3535">
                  <c:v>0.64200000000001256</c:v>
                </c:pt>
                <c:pt idx="3536">
                  <c:v>0.63000000000001222</c:v>
                </c:pt>
                <c:pt idx="3537">
                  <c:v>0.94800000000000162</c:v>
                </c:pt>
                <c:pt idx="3538">
                  <c:v>0.35200000000000031</c:v>
                </c:pt>
                <c:pt idx="3539">
                  <c:v>0.60400000000000265</c:v>
                </c:pt>
                <c:pt idx="3540">
                  <c:v>0.90500000000000003</c:v>
                </c:pt>
                <c:pt idx="3541">
                  <c:v>0.36700000000000038</c:v>
                </c:pt>
                <c:pt idx="3542">
                  <c:v>0.88400000000000334</c:v>
                </c:pt>
                <c:pt idx="3543">
                  <c:v>0.70500000000000262</c:v>
                </c:pt>
                <c:pt idx="3544">
                  <c:v>0.82100000000000162</c:v>
                </c:pt>
                <c:pt idx="3545">
                  <c:v>0.93700000000000105</c:v>
                </c:pt>
                <c:pt idx="3546">
                  <c:v>0.41500000000000031</c:v>
                </c:pt>
                <c:pt idx="3547">
                  <c:v>0.76200000000001256</c:v>
                </c:pt>
                <c:pt idx="3548">
                  <c:v>0.73700000000000265</c:v>
                </c:pt>
                <c:pt idx="3549">
                  <c:v>0.95800000000000263</c:v>
                </c:pt>
                <c:pt idx="3550">
                  <c:v>0.96800000000000264</c:v>
                </c:pt>
                <c:pt idx="3551">
                  <c:v>1</c:v>
                </c:pt>
                <c:pt idx="3552">
                  <c:v>0.91500000000000004</c:v>
                </c:pt>
                <c:pt idx="3553">
                  <c:v>0.44100000000000111</c:v>
                </c:pt>
                <c:pt idx="3554">
                  <c:v>0.66200000000001413</c:v>
                </c:pt>
                <c:pt idx="3555">
                  <c:v>0.5</c:v>
                </c:pt>
                <c:pt idx="3556">
                  <c:v>0.23400000000000001</c:v>
                </c:pt>
                <c:pt idx="3557">
                  <c:v>0.39900000000000707</c:v>
                </c:pt>
                <c:pt idx="3558">
                  <c:v>0.90200000000000002</c:v>
                </c:pt>
                <c:pt idx="3559">
                  <c:v>0.73100000000000265</c:v>
                </c:pt>
                <c:pt idx="3560">
                  <c:v>0.42900000000000038</c:v>
                </c:pt>
                <c:pt idx="3561">
                  <c:v>0.37400000000000438</c:v>
                </c:pt>
                <c:pt idx="3562">
                  <c:v>0.73600000000000265</c:v>
                </c:pt>
                <c:pt idx="3563">
                  <c:v>0.66000000000001391</c:v>
                </c:pt>
                <c:pt idx="3564">
                  <c:v>0.64400000000001256</c:v>
                </c:pt>
                <c:pt idx="3565">
                  <c:v>0.57900000000000262</c:v>
                </c:pt>
                <c:pt idx="3566">
                  <c:v>0.70600000000000263</c:v>
                </c:pt>
                <c:pt idx="3567">
                  <c:v>0.51400000000000001</c:v>
                </c:pt>
                <c:pt idx="3568">
                  <c:v>0.87500000000001121</c:v>
                </c:pt>
                <c:pt idx="3569">
                  <c:v>0.58500000000000163</c:v>
                </c:pt>
                <c:pt idx="3570">
                  <c:v>0.29100000000000031</c:v>
                </c:pt>
                <c:pt idx="3571">
                  <c:v>0.60900000000000265</c:v>
                </c:pt>
                <c:pt idx="3572">
                  <c:v>1</c:v>
                </c:pt>
                <c:pt idx="3573">
                  <c:v>0.87000000000000965</c:v>
                </c:pt>
                <c:pt idx="3574">
                  <c:v>0.78</c:v>
                </c:pt>
                <c:pt idx="3575">
                  <c:v>0.45800000000000002</c:v>
                </c:pt>
                <c:pt idx="3576">
                  <c:v>0.73200000000000265</c:v>
                </c:pt>
                <c:pt idx="3577">
                  <c:v>0.24200000000000021</c:v>
                </c:pt>
                <c:pt idx="3578">
                  <c:v>0.55700000000000005</c:v>
                </c:pt>
                <c:pt idx="3579">
                  <c:v>0.89000000000000346</c:v>
                </c:pt>
                <c:pt idx="3580">
                  <c:v>0.62500000000001121</c:v>
                </c:pt>
                <c:pt idx="3581">
                  <c:v>0.56000000000000005</c:v>
                </c:pt>
                <c:pt idx="3582">
                  <c:v>0.87200000000001121</c:v>
                </c:pt>
                <c:pt idx="3583">
                  <c:v>0.82300000000000162</c:v>
                </c:pt>
                <c:pt idx="3584">
                  <c:v>0.70500000000000262</c:v>
                </c:pt>
                <c:pt idx="3585">
                  <c:v>0.41500000000000031</c:v>
                </c:pt>
                <c:pt idx="3586">
                  <c:v>0.70300000000000262</c:v>
                </c:pt>
                <c:pt idx="3587">
                  <c:v>0.57100000000000162</c:v>
                </c:pt>
                <c:pt idx="3588">
                  <c:v>0.62800000000001122</c:v>
                </c:pt>
                <c:pt idx="3589">
                  <c:v>0.9</c:v>
                </c:pt>
                <c:pt idx="3590">
                  <c:v>0.5</c:v>
                </c:pt>
                <c:pt idx="3591">
                  <c:v>0.44100000000000111</c:v>
                </c:pt>
                <c:pt idx="3592">
                  <c:v>0.63300000000001233</c:v>
                </c:pt>
                <c:pt idx="3593">
                  <c:v>0.46800000000000008</c:v>
                </c:pt>
                <c:pt idx="3594">
                  <c:v>0.53800000000000003</c:v>
                </c:pt>
                <c:pt idx="3595">
                  <c:v>0.83300000000000263</c:v>
                </c:pt>
                <c:pt idx="3596">
                  <c:v>0.70800000000000263</c:v>
                </c:pt>
                <c:pt idx="3597">
                  <c:v>0.76400000000001256</c:v>
                </c:pt>
                <c:pt idx="3598">
                  <c:v>0.61800000000000865</c:v>
                </c:pt>
                <c:pt idx="3599">
                  <c:v>0.76400000000001256</c:v>
                </c:pt>
                <c:pt idx="3600">
                  <c:v>0.60200000000000264</c:v>
                </c:pt>
                <c:pt idx="3601">
                  <c:v>0.90900000000000003</c:v>
                </c:pt>
                <c:pt idx="3602">
                  <c:v>0.77700000000000924</c:v>
                </c:pt>
                <c:pt idx="3603">
                  <c:v>0.55300000000000005</c:v>
                </c:pt>
                <c:pt idx="3604">
                  <c:v>0.36600000000000038</c:v>
                </c:pt>
                <c:pt idx="3605">
                  <c:v>0.63300000000001233</c:v>
                </c:pt>
                <c:pt idx="3606">
                  <c:v>0.42600000000000032</c:v>
                </c:pt>
                <c:pt idx="3607">
                  <c:v>0.33700000000000707</c:v>
                </c:pt>
                <c:pt idx="3608">
                  <c:v>0.97700000000000253</c:v>
                </c:pt>
                <c:pt idx="3609">
                  <c:v>1</c:v>
                </c:pt>
                <c:pt idx="3610">
                  <c:v>0.88600000000000334</c:v>
                </c:pt>
                <c:pt idx="3611">
                  <c:v>0.35800000000000032</c:v>
                </c:pt>
                <c:pt idx="3612">
                  <c:v>0.79300000000000004</c:v>
                </c:pt>
                <c:pt idx="3613">
                  <c:v>0.71300000000000263</c:v>
                </c:pt>
                <c:pt idx="3614">
                  <c:v>1</c:v>
                </c:pt>
                <c:pt idx="3615">
                  <c:v>1</c:v>
                </c:pt>
                <c:pt idx="3616">
                  <c:v>0.72100000000000264</c:v>
                </c:pt>
                <c:pt idx="3617">
                  <c:v>0.95600000000000263</c:v>
                </c:pt>
                <c:pt idx="3618">
                  <c:v>0.89500000000000346</c:v>
                </c:pt>
                <c:pt idx="3619">
                  <c:v>0.94200000000000161</c:v>
                </c:pt>
                <c:pt idx="3620">
                  <c:v>0.69800000000000506</c:v>
                </c:pt>
                <c:pt idx="3621">
                  <c:v>0.46200000000000002</c:v>
                </c:pt>
                <c:pt idx="3622">
                  <c:v>0.58800000000000163</c:v>
                </c:pt>
                <c:pt idx="3623">
                  <c:v>0.48700000000000032</c:v>
                </c:pt>
                <c:pt idx="3624">
                  <c:v>0.76500000000001256</c:v>
                </c:pt>
                <c:pt idx="3625">
                  <c:v>0.77000000000000923</c:v>
                </c:pt>
                <c:pt idx="3626">
                  <c:v>0.51500000000000001</c:v>
                </c:pt>
                <c:pt idx="3627">
                  <c:v>0.58800000000000163</c:v>
                </c:pt>
                <c:pt idx="3628">
                  <c:v>0.62800000000001122</c:v>
                </c:pt>
                <c:pt idx="3629">
                  <c:v>0.84600000000000264</c:v>
                </c:pt>
                <c:pt idx="3630">
                  <c:v>0.66600000000001414</c:v>
                </c:pt>
                <c:pt idx="3631">
                  <c:v>0.41200000000000031</c:v>
                </c:pt>
                <c:pt idx="3632">
                  <c:v>0.64700000000001257</c:v>
                </c:pt>
                <c:pt idx="3633">
                  <c:v>0.64800000000001257</c:v>
                </c:pt>
                <c:pt idx="3634">
                  <c:v>0.6590000000000138</c:v>
                </c:pt>
                <c:pt idx="3635">
                  <c:v>0.60700000000000265</c:v>
                </c:pt>
                <c:pt idx="3636">
                  <c:v>0.6590000000000138</c:v>
                </c:pt>
                <c:pt idx="3637">
                  <c:v>0.22500000000000062</c:v>
                </c:pt>
                <c:pt idx="3638">
                  <c:v>0.80200000000000005</c:v>
                </c:pt>
                <c:pt idx="3639">
                  <c:v>0.58800000000000163</c:v>
                </c:pt>
                <c:pt idx="3640">
                  <c:v>0.64200000000001256</c:v>
                </c:pt>
                <c:pt idx="3641">
                  <c:v>0.61900000000000865</c:v>
                </c:pt>
                <c:pt idx="3642">
                  <c:v>0.38100000000000561</c:v>
                </c:pt>
                <c:pt idx="3643">
                  <c:v>0.30200000000000032</c:v>
                </c:pt>
                <c:pt idx="3644">
                  <c:v>0.92900000000000005</c:v>
                </c:pt>
                <c:pt idx="3645">
                  <c:v>0.90600000000000003</c:v>
                </c:pt>
                <c:pt idx="3646">
                  <c:v>0.69600000000000506</c:v>
                </c:pt>
                <c:pt idx="3647">
                  <c:v>0.71000000000000263</c:v>
                </c:pt>
                <c:pt idx="3648">
                  <c:v>0.85500000000000265</c:v>
                </c:pt>
                <c:pt idx="3649">
                  <c:v>0.63000000000001222</c:v>
                </c:pt>
                <c:pt idx="3650">
                  <c:v>0.46500000000000002</c:v>
                </c:pt>
                <c:pt idx="3651">
                  <c:v>0.45700000000000002</c:v>
                </c:pt>
                <c:pt idx="3652">
                  <c:v>0.63700000000001256</c:v>
                </c:pt>
                <c:pt idx="3653">
                  <c:v>0.77700000000000924</c:v>
                </c:pt>
                <c:pt idx="3654">
                  <c:v>0.58700000000000163</c:v>
                </c:pt>
                <c:pt idx="3655">
                  <c:v>0.95100000000000262</c:v>
                </c:pt>
                <c:pt idx="3656">
                  <c:v>0.76800000000001256</c:v>
                </c:pt>
                <c:pt idx="3657">
                  <c:v>0.57400000000000162</c:v>
                </c:pt>
                <c:pt idx="3658">
                  <c:v>0.69400000000000506</c:v>
                </c:pt>
                <c:pt idx="3659">
                  <c:v>0.60200000000000264</c:v>
                </c:pt>
                <c:pt idx="3660">
                  <c:v>0.53700000000000003</c:v>
                </c:pt>
                <c:pt idx="3661">
                  <c:v>0.79300000000000004</c:v>
                </c:pt>
                <c:pt idx="3662">
                  <c:v>0.52600000000000002</c:v>
                </c:pt>
                <c:pt idx="3663">
                  <c:v>0.87100000000001065</c:v>
                </c:pt>
                <c:pt idx="3664">
                  <c:v>0.66700000000001414</c:v>
                </c:pt>
                <c:pt idx="3665">
                  <c:v>0.62000000000000965</c:v>
                </c:pt>
                <c:pt idx="3666">
                  <c:v>0.52400000000000002</c:v>
                </c:pt>
                <c:pt idx="3667">
                  <c:v>0.62000000000000965</c:v>
                </c:pt>
                <c:pt idx="3668">
                  <c:v>0.38800000000000684</c:v>
                </c:pt>
                <c:pt idx="3669">
                  <c:v>0.75000000000001121</c:v>
                </c:pt>
                <c:pt idx="3670">
                  <c:v>0.92500000000000004</c:v>
                </c:pt>
                <c:pt idx="3671">
                  <c:v>0.58000000000000163</c:v>
                </c:pt>
                <c:pt idx="3672">
                  <c:v>0.71100000000000263</c:v>
                </c:pt>
                <c:pt idx="3673">
                  <c:v>0.9</c:v>
                </c:pt>
                <c:pt idx="3674">
                  <c:v>0.70000000000000262</c:v>
                </c:pt>
                <c:pt idx="3675">
                  <c:v>0.86300000000000365</c:v>
                </c:pt>
                <c:pt idx="3676">
                  <c:v>0.93800000000000161</c:v>
                </c:pt>
                <c:pt idx="3677">
                  <c:v>0.71200000000000263</c:v>
                </c:pt>
                <c:pt idx="3678">
                  <c:v>0.81800000000000161</c:v>
                </c:pt>
                <c:pt idx="3679">
                  <c:v>0.83000000000000262</c:v>
                </c:pt>
                <c:pt idx="3680">
                  <c:v>0.74600000000001065</c:v>
                </c:pt>
                <c:pt idx="3681">
                  <c:v>0.57700000000000262</c:v>
                </c:pt>
                <c:pt idx="3682">
                  <c:v>0.60200000000000264</c:v>
                </c:pt>
                <c:pt idx="3683">
                  <c:v>0.48300000000000032</c:v>
                </c:pt>
                <c:pt idx="3684">
                  <c:v>0.71100000000000263</c:v>
                </c:pt>
                <c:pt idx="3685">
                  <c:v>0.38800000000000684</c:v>
                </c:pt>
                <c:pt idx="3686">
                  <c:v>0.41800000000000032</c:v>
                </c:pt>
                <c:pt idx="3687">
                  <c:v>0.52500000000000002</c:v>
                </c:pt>
                <c:pt idx="3688">
                  <c:v>0.78500000000000003</c:v>
                </c:pt>
                <c:pt idx="3689">
                  <c:v>0.42300000000000032</c:v>
                </c:pt>
                <c:pt idx="3690">
                  <c:v>0.37100000000000138</c:v>
                </c:pt>
                <c:pt idx="3691">
                  <c:v>0.44400000000000117</c:v>
                </c:pt>
                <c:pt idx="3692">
                  <c:v>0.87900000000001222</c:v>
                </c:pt>
                <c:pt idx="3693">
                  <c:v>0.66900000000001414</c:v>
                </c:pt>
                <c:pt idx="3694">
                  <c:v>0.65300000000001268</c:v>
                </c:pt>
                <c:pt idx="3695">
                  <c:v>0.55000000000000004</c:v>
                </c:pt>
                <c:pt idx="3696">
                  <c:v>0.93600000000000005</c:v>
                </c:pt>
                <c:pt idx="3697">
                  <c:v>0.92300000000000004</c:v>
                </c:pt>
                <c:pt idx="3698">
                  <c:v>0.59900000000000164</c:v>
                </c:pt>
                <c:pt idx="3699">
                  <c:v>0.65000000000001268</c:v>
                </c:pt>
                <c:pt idx="3700">
                  <c:v>0.78500000000000003</c:v>
                </c:pt>
                <c:pt idx="3701">
                  <c:v>0.51500000000000001</c:v>
                </c:pt>
                <c:pt idx="3702">
                  <c:v>0.75200000000001122</c:v>
                </c:pt>
                <c:pt idx="3703">
                  <c:v>0.64100000000001256</c:v>
                </c:pt>
                <c:pt idx="3704">
                  <c:v>0.47400000000000031</c:v>
                </c:pt>
                <c:pt idx="3705">
                  <c:v>0.77900000000000924</c:v>
                </c:pt>
                <c:pt idx="3706">
                  <c:v>0.54800000000000004</c:v>
                </c:pt>
                <c:pt idx="3707">
                  <c:v>0.56900000000000162</c:v>
                </c:pt>
                <c:pt idx="3708">
                  <c:v>1</c:v>
                </c:pt>
                <c:pt idx="3709">
                  <c:v>1</c:v>
                </c:pt>
                <c:pt idx="3710">
                  <c:v>0.92700000000000005</c:v>
                </c:pt>
                <c:pt idx="3711">
                  <c:v>0.87000000000000965</c:v>
                </c:pt>
                <c:pt idx="3712">
                  <c:v>0.92100000000000004</c:v>
                </c:pt>
                <c:pt idx="3713">
                  <c:v>0.21700000000000041</c:v>
                </c:pt>
                <c:pt idx="3714">
                  <c:v>0.52100000000000002</c:v>
                </c:pt>
                <c:pt idx="3715">
                  <c:v>0.49600000000000138</c:v>
                </c:pt>
                <c:pt idx="3716">
                  <c:v>0.84200000000000264</c:v>
                </c:pt>
                <c:pt idx="3717">
                  <c:v>1</c:v>
                </c:pt>
                <c:pt idx="3718">
                  <c:v>0.73300000000000265</c:v>
                </c:pt>
                <c:pt idx="3719">
                  <c:v>0.60800000000000265</c:v>
                </c:pt>
                <c:pt idx="3720">
                  <c:v>0.53100000000000003</c:v>
                </c:pt>
                <c:pt idx="3721">
                  <c:v>0.61500000000000465</c:v>
                </c:pt>
                <c:pt idx="3722">
                  <c:v>0.58600000000000163</c:v>
                </c:pt>
                <c:pt idx="3723">
                  <c:v>0.82100000000000162</c:v>
                </c:pt>
                <c:pt idx="3724">
                  <c:v>0.70700000000000263</c:v>
                </c:pt>
                <c:pt idx="3725">
                  <c:v>1</c:v>
                </c:pt>
                <c:pt idx="3726">
                  <c:v>0.19900000000000076</c:v>
                </c:pt>
                <c:pt idx="3727">
                  <c:v>0.15100000000000041</c:v>
                </c:pt>
                <c:pt idx="3728">
                  <c:v>0.85400000000000265</c:v>
                </c:pt>
                <c:pt idx="3729">
                  <c:v>0.93200000000000005</c:v>
                </c:pt>
                <c:pt idx="3730">
                  <c:v>0.39900000000000707</c:v>
                </c:pt>
                <c:pt idx="3731">
                  <c:v>0.89200000000000346</c:v>
                </c:pt>
                <c:pt idx="3732">
                  <c:v>0.41700000000000031</c:v>
                </c:pt>
                <c:pt idx="3733">
                  <c:v>0.58300000000000163</c:v>
                </c:pt>
                <c:pt idx="3734">
                  <c:v>0.77000000000000923</c:v>
                </c:pt>
                <c:pt idx="3735">
                  <c:v>0.71800000000000264</c:v>
                </c:pt>
                <c:pt idx="3736">
                  <c:v>0.91300000000000003</c:v>
                </c:pt>
                <c:pt idx="3737">
                  <c:v>0.89000000000000346</c:v>
                </c:pt>
                <c:pt idx="3738">
                  <c:v>0.93200000000000005</c:v>
                </c:pt>
                <c:pt idx="3739">
                  <c:v>0.80800000000000005</c:v>
                </c:pt>
                <c:pt idx="3740">
                  <c:v>0.94500000000000162</c:v>
                </c:pt>
                <c:pt idx="3741">
                  <c:v>0.78100000000000003</c:v>
                </c:pt>
                <c:pt idx="3742">
                  <c:v>0.46900000000000008</c:v>
                </c:pt>
                <c:pt idx="3743">
                  <c:v>0.79600000000000004</c:v>
                </c:pt>
                <c:pt idx="3744">
                  <c:v>0.81100000000000005</c:v>
                </c:pt>
                <c:pt idx="3745">
                  <c:v>0.95800000000000263</c:v>
                </c:pt>
                <c:pt idx="3746">
                  <c:v>0.74400000000000865</c:v>
                </c:pt>
                <c:pt idx="3747">
                  <c:v>0.54500000000000004</c:v>
                </c:pt>
                <c:pt idx="3748">
                  <c:v>0</c:v>
                </c:pt>
                <c:pt idx="3749">
                  <c:v>0.72800000000000264</c:v>
                </c:pt>
                <c:pt idx="3750">
                  <c:v>0.56900000000000162</c:v>
                </c:pt>
                <c:pt idx="3751">
                  <c:v>0.98599999999999999</c:v>
                </c:pt>
                <c:pt idx="3752">
                  <c:v>0.66700000000001414</c:v>
                </c:pt>
                <c:pt idx="3753">
                  <c:v>0.56400000000000161</c:v>
                </c:pt>
                <c:pt idx="3754">
                  <c:v>0.70200000000000262</c:v>
                </c:pt>
                <c:pt idx="3755">
                  <c:v>0.83100000000000263</c:v>
                </c:pt>
                <c:pt idx="3756">
                  <c:v>0.92900000000000005</c:v>
                </c:pt>
                <c:pt idx="3757">
                  <c:v>0.55100000000000005</c:v>
                </c:pt>
                <c:pt idx="3758">
                  <c:v>0.42000000000000032</c:v>
                </c:pt>
                <c:pt idx="3759">
                  <c:v>0.18500000000000041</c:v>
                </c:pt>
                <c:pt idx="3760">
                  <c:v>0.92900000000000005</c:v>
                </c:pt>
                <c:pt idx="3761">
                  <c:v>0.75600000000001222</c:v>
                </c:pt>
                <c:pt idx="3762">
                  <c:v>1</c:v>
                </c:pt>
                <c:pt idx="3763">
                  <c:v>0.5</c:v>
                </c:pt>
                <c:pt idx="3764">
                  <c:v>0.82800000000000262</c:v>
                </c:pt>
                <c:pt idx="3765">
                  <c:v>0.38700000000000684</c:v>
                </c:pt>
                <c:pt idx="3766">
                  <c:v>0.51500000000000001</c:v>
                </c:pt>
                <c:pt idx="3767">
                  <c:v>0.61100000000000265</c:v>
                </c:pt>
                <c:pt idx="3768">
                  <c:v>0.252</c:v>
                </c:pt>
                <c:pt idx="3769">
                  <c:v>0.95700000000000263</c:v>
                </c:pt>
                <c:pt idx="3770">
                  <c:v>0.51700000000000002</c:v>
                </c:pt>
                <c:pt idx="3771">
                  <c:v>1</c:v>
                </c:pt>
                <c:pt idx="3772">
                  <c:v>0.70100000000000262</c:v>
                </c:pt>
                <c:pt idx="3773">
                  <c:v>0.78</c:v>
                </c:pt>
                <c:pt idx="3774">
                  <c:v>0.89700000000000346</c:v>
                </c:pt>
                <c:pt idx="3775">
                  <c:v>1</c:v>
                </c:pt>
                <c:pt idx="3776">
                  <c:v>0.69000000000000594</c:v>
                </c:pt>
                <c:pt idx="3777">
                  <c:v>0.89700000000000346</c:v>
                </c:pt>
                <c:pt idx="3778">
                  <c:v>0.82100000000000162</c:v>
                </c:pt>
                <c:pt idx="3779">
                  <c:v>0.65100000000001268</c:v>
                </c:pt>
                <c:pt idx="3780">
                  <c:v>0.92500000000000004</c:v>
                </c:pt>
                <c:pt idx="3781">
                  <c:v>0.80600000000000005</c:v>
                </c:pt>
                <c:pt idx="3782">
                  <c:v>0.92500000000000004</c:v>
                </c:pt>
                <c:pt idx="3783">
                  <c:v>1</c:v>
                </c:pt>
                <c:pt idx="3784">
                  <c:v>0.82900000000000262</c:v>
                </c:pt>
                <c:pt idx="3785">
                  <c:v>0.31000000000000238</c:v>
                </c:pt>
                <c:pt idx="3786">
                  <c:v>0.75300000000001122</c:v>
                </c:pt>
                <c:pt idx="3787">
                  <c:v>0.27300000000000002</c:v>
                </c:pt>
                <c:pt idx="3788">
                  <c:v>0.64500000000001256</c:v>
                </c:pt>
                <c:pt idx="3789">
                  <c:v>0.88700000000000334</c:v>
                </c:pt>
                <c:pt idx="3790">
                  <c:v>0.57900000000000262</c:v>
                </c:pt>
                <c:pt idx="3791">
                  <c:v>0.92400000000000004</c:v>
                </c:pt>
                <c:pt idx="3792">
                  <c:v>0.77300000000000924</c:v>
                </c:pt>
                <c:pt idx="3793">
                  <c:v>0.42700000000000032</c:v>
                </c:pt>
                <c:pt idx="3794">
                  <c:v>0.43500000000000238</c:v>
                </c:pt>
                <c:pt idx="3795">
                  <c:v>0.30800000000000038</c:v>
                </c:pt>
                <c:pt idx="3796">
                  <c:v>0.92300000000000004</c:v>
                </c:pt>
                <c:pt idx="3797">
                  <c:v>0.98499999999999999</c:v>
                </c:pt>
                <c:pt idx="3798">
                  <c:v>0.78500000000000003</c:v>
                </c:pt>
                <c:pt idx="3799">
                  <c:v>0.84600000000000264</c:v>
                </c:pt>
                <c:pt idx="3800">
                  <c:v>0.70600000000000263</c:v>
                </c:pt>
                <c:pt idx="3801">
                  <c:v>0.47300000000000031</c:v>
                </c:pt>
                <c:pt idx="3802">
                  <c:v>0.55200000000000005</c:v>
                </c:pt>
                <c:pt idx="3803">
                  <c:v>1</c:v>
                </c:pt>
                <c:pt idx="3804">
                  <c:v>0.37500000000000488</c:v>
                </c:pt>
                <c:pt idx="3805">
                  <c:v>0.73400000000000265</c:v>
                </c:pt>
                <c:pt idx="3806">
                  <c:v>0.81700000000000161</c:v>
                </c:pt>
                <c:pt idx="3807">
                  <c:v>0.58900000000000163</c:v>
                </c:pt>
                <c:pt idx="3808">
                  <c:v>0.20500000000000004</c:v>
                </c:pt>
                <c:pt idx="3809">
                  <c:v>0.44900000000000223</c:v>
                </c:pt>
                <c:pt idx="3810">
                  <c:v>0.84400000000000264</c:v>
                </c:pt>
                <c:pt idx="3811">
                  <c:v>1</c:v>
                </c:pt>
                <c:pt idx="3812">
                  <c:v>0.503</c:v>
                </c:pt>
                <c:pt idx="3813">
                  <c:v>0.58200000000000163</c:v>
                </c:pt>
                <c:pt idx="3814">
                  <c:v>0.53200000000000003</c:v>
                </c:pt>
                <c:pt idx="3815">
                  <c:v>0.59600000000000164</c:v>
                </c:pt>
                <c:pt idx="3816">
                  <c:v>0.59400000000000164</c:v>
                </c:pt>
                <c:pt idx="3817">
                  <c:v>0.79400000000000004</c:v>
                </c:pt>
                <c:pt idx="3818">
                  <c:v>0.74600000000001065</c:v>
                </c:pt>
                <c:pt idx="3819">
                  <c:v>1</c:v>
                </c:pt>
                <c:pt idx="3820">
                  <c:v>0.94100000000000161</c:v>
                </c:pt>
                <c:pt idx="3821">
                  <c:v>0.47900000000000031</c:v>
                </c:pt>
                <c:pt idx="3822">
                  <c:v>0.81700000000000161</c:v>
                </c:pt>
                <c:pt idx="3823">
                  <c:v>0.63000000000001222</c:v>
                </c:pt>
                <c:pt idx="3824">
                  <c:v>0.70000000000000262</c:v>
                </c:pt>
                <c:pt idx="3825">
                  <c:v>0.86700000000000765</c:v>
                </c:pt>
                <c:pt idx="3826">
                  <c:v>0.57600000000000262</c:v>
                </c:pt>
                <c:pt idx="3827">
                  <c:v>0.91900000000000004</c:v>
                </c:pt>
                <c:pt idx="3828">
                  <c:v>1</c:v>
                </c:pt>
                <c:pt idx="3829">
                  <c:v>1</c:v>
                </c:pt>
                <c:pt idx="3830">
                  <c:v>0.76700000000001256</c:v>
                </c:pt>
                <c:pt idx="3831">
                  <c:v>0.63400000000001244</c:v>
                </c:pt>
                <c:pt idx="3832">
                  <c:v>0.77300000000000924</c:v>
                </c:pt>
                <c:pt idx="3833">
                  <c:v>0.9</c:v>
                </c:pt>
                <c:pt idx="3834">
                  <c:v>0.38500000000000584</c:v>
                </c:pt>
                <c:pt idx="3835">
                  <c:v>0.42700000000000032</c:v>
                </c:pt>
                <c:pt idx="3836">
                  <c:v>0.3330000000000069</c:v>
                </c:pt>
                <c:pt idx="3837">
                  <c:v>0.41300000000000031</c:v>
                </c:pt>
                <c:pt idx="3838">
                  <c:v>0.55000000000000004</c:v>
                </c:pt>
                <c:pt idx="3839">
                  <c:v>0.86900000000000865</c:v>
                </c:pt>
                <c:pt idx="3840">
                  <c:v>0.77500000000000924</c:v>
                </c:pt>
                <c:pt idx="3841">
                  <c:v>0.66700000000001414</c:v>
                </c:pt>
                <c:pt idx="3842">
                  <c:v>0.83300000000000263</c:v>
                </c:pt>
                <c:pt idx="3843">
                  <c:v>0.85400000000000265</c:v>
                </c:pt>
                <c:pt idx="3844">
                  <c:v>0.62000000000000965</c:v>
                </c:pt>
                <c:pt idx="3845">
                  <c:v>0.98299999999999998</c:v>
                </c:pt>
                <c:pt idx="3846">
                  <c:v>0.59300000000000164</c:v>
                </c:pt>
                <c:pt idx="3847">
                  <c:v>0.46800000000000008</c:v>
                </c:pt>
                <c:pt idx="3848">
                  <c:v>0.78</c:v>
                </c:pt>
                <c:pt idx="3849">
                  <c:v>0.66400000000001413</c:v>
                </c:pt>
                <c:pt idx="3850">
                  <c:v>0.76500000000001256</c:v>
                </c:pt>
                <c:pt idx="3851">
                  <c:v>0.9</c:v>
                </c:pt>
                <c:pt idx="3852">
                  <c:v>0.84700000000000264</c:v>
                </c:pt>
                <c:pt idx="3853">
                  <c:v>0.93200000000000005</c:v>
                </c:pt>
                <c:pt idx="3854">
                  <c:v>1</c:v>
                </c:pt>
                <c:pt idx="3855">
                  <c:v>0.89700000000000346</c:v>
                </c:pt>
                <c:pt idx="3856">
                  <c:v>0.45</c:v>
                </c:pt>
                <c:pt idx="3857">
                  <c:v>0.38200000000000567</c:v>
                </c:pt>
                <c:pt idx="3858">
                  <c:v>0.71900000000000264</c:v>
                </c:pt>
                <c:pt idx="3859">
                  <c:v>0.34400000000000253</c:v>
                </c:pt>
                <c:pt idx="3860">
                  <c:v>0.55600000000000005</c:v>
                </c:pt>
                <c:pt idx="3861">
                  <c:v>0.73200000000000265</c:v>
                </c:pt>
                <c:pt idx="3862">
                  <c:v>0.28100000000000008</c:v>
                </c:pt>
                <c:pt idx="3863">
                  <c:v>0.74100000000000565</c:v>
                </c:pt>
                <c:pt idx="3864">
                  <c:v>0.89700000000000346</c:v>
                </c:pt>
                <c:pt idx="3865">
                  <c:v>1</c:v>
                </c:pt>
                <c:pt idx="3866">
                  <c:v>0.63400000000001244</c:v>
                </c:pt>
                <c:pt idx="3867">
                  <c:v>1</c:v>
                </c:pt>
                <c:pt idx="3868">
                  <c:v>0.47000000000000008</c:v>
                </c:pt>
                <c:pt idx="3869">
                  <c:v>0.53400000000000003</c:v>
                </c:pt>
                <c:pt idx="3870">
                  <c:v>0.77500000000000924</c:v>
                </c:pt>
                <c:pt idx="3871">
                  <c:v>1</c:v>
                </c:pt>
                <c:pt idx="3872">
                  <c:v>0.65200000000001268</c:v>
                </c:pt>
                <c:pt idx="3873">
                  <c:v>0.84600000000000264</c:v>
                </c:pt>
                <c:pt idx="3874">
                  <c:v>0.87700000000001122</c:v>
                </c:pt>
                <c:pt idx="3875">
                  <c:v>0.73700000000000265</c:v>
                </c:pt>
                <c:pt idx="3876">
                  <c:v>0.39300000000000684</c:v>
                </c:pt>
                <c:pt idx="3877">
                  <c:v>0.82500000000000262</c:v>
                </c:pt>
                <c:pt idx="3878">
                  <c:v>1</c:v>
                </c:pt>
                <c:pt idx="3879">
                  <c:v>0.53</c:v>
                </c:pt>
                <c:pt idx="3880">
                  <c:v>0.94600000000000162</c:v>
                </c:pt>
                <c:pt idx="3881">
                  <c:v>0.78600000000000003</c:v>
                </c:pt>
                <c:pt idx="3882">
                  <c:v>0.87500000000001121</c:v>
                </c:pt>
                <c:pt idx="3883">
                  <c:v>0.75000000000001121</c:v>
                </c:pt>
                <c:pt idx="3884">
                  <c:v>0.98199999999999998</c:v>
                </c:pt>
                <c:pt idx="3885">
                  <c:v>1</c:v>
                </c:pt>
                <c:pt idx="3886">
                  <c:v>0.73100000000000265</c:v>
                </c:pt>
                <c:pt idx="3887">
                  <c:v>0.70700000000000263</c:v>
                </c:pt>
                <c:pt idx="3888">
                  <c:v>0.77900000000000924</c:v>
                </c:pt>
                <c:pt idx="3889">
                  <c:v>0.87500000000001121</c:v>
                </c:pt>
                <c:pt idx="3890">
                  <c:v>0.80400000000000005</c:v>
                </c:pt>
                <c:pt idx="3891">
                  <c:v>0.94600000000000162</c:v>
                </c:pt>
                <c:pt idx="3892">
                  <c:v>0.61800000000000865</c:v>
                </c:pt>
                <c:pt idx="3893">
                  <c:v>0.62700000000001122</c:v>
                </c:pt>
                <c:pt idx="3894">
                  <c:v>0.65100000000001268</c:v>
                </c:pt>
                <c:pt idx="3895">
                  <c:v>1</c:v>
                </c:pt>
                <c:pt idx="3896">
                  <c:v>0.89300000000000346</c:v>
                </c:pt>
                <c:pt idx="3897">
                  <c:v>0.65500000000001368</c:v>
                </c:pt>
                <c:pt idx="3898">
                  <c:v>0.90900000000000003</c:v>
                </c:pt>
                <c:pt idx="3899">
                  <c:v>0.82300000000000162</c:v>
                </c:pt>
                <c:pt idx="3900">
                  <c:v>0.504</c:v>
                </c:pt>
                <c:pt idx="3901">
                  <c:v>0.37500000000000488</c:v>
                </c:pt>
                <c:pt idx="3902">
                  <c:v>0.75400000000001222</c:v>
                </c:pt>
                <c:pt idx="3903">
                  <c:v>0.74400000000000865</c:v>
                </c:pt>
                <c:pt idx="3904">
                  <c:v>0.47400000000000031</c:v>
                </c:pt>
                <c:pt idx="3905">
                  <c:v>0.81500000000000161</c:v>
                </c:pt>
                <c:pt idx="3906">
                  <c:v>0.46700000000000008</c:v>
                </c:pt>
                <c:pt idx="3907">
                  <c:v>0.83100000000000263</c:v>
                </c:pt>
                <c:pt idx="3908">
                  <c:v>0.46400000000000002</c:v>
                </c:pt>
                <c:pt idx="3909">
                  <c:v>0.96200000000000263</c:v>
                </c:pt>
                <c:pt idx="3910">
                  <c:v>0.80800000000000005</c:v>
                </c:pt>
                <c:pt idx="3911">
                  <c:v>0.86800000000000865</c:v>
                </c:pt>
                <c:pt idx="3912">
                  <c:v>0.62300000000001121</c:v>
                </c:pt>
                <c:pt idx="3913">
                  <c:v>0.71000000000000263</c:v>
                </c:pt>
                <c:pt idx="3914">
                  <c:v>0.86800000000000865</c:v>
                </c:pt>
                <c:pt idx="3915">
                  <c:v>1</c:v>
                </c:pt>
                <c:pt idx="3916">
                  <c:v>0.54</c:v>
                </c:pt>
                <c:pt idx="3917">
                  <c:v>0.502</c:v>
                </c:pt>
                <c:pt idx="3918">
                  <c:v>0.57700000000000262</c:v>
                </c:pt>
                <c:pt idx="3919">
                  <c:v>0.86500000000000465</c:v>
                </c:pt>
                <c:pt idx="3920">
                  <c:v>0.90400000000000003</c:v>
                </c:pt>
                <c:pt idx="3921">
                  <c:v>1</c:v>
                </c:pt>
                <c:pt idx="3922">
                  <c:v>0.61100000000000265</c:v>
                </c:pt>
                <c:pt idx="3923">
                  <c:v>0.42200000000000032</c:v>
                </c:pt>
                <c:pt idx="3924">
                  <c:v>0.88500000000000334</c:v>
                </c:pt>
                <c:pt idx="3925">
                  <c:v>0.62800000000001122</c:v>
                </c:pt>
                <c:pt idx="3926">
                  <c:v>0.48300000000000032</c:v>
                </c:pt>
                <c:pt idx="3927">
                  <c:v>0.27400000000000002</c:v>
                </c:pt>
                <c:pt idx="3928">
                  <c:v>0.78500000000000003</c:v>
                </c:pt>
                <c:pt idx="3929">
                  <c:v>0.27600000000000002</c:v>
                </c:pt>
                <c:pt idx="3930">
                  <c:v>0.59600000000000164</c:v>
                </c:pt>
                <c:pt idx="3931">
                  <c:v>0.42900000000000038</c:v>
                </c:pt>
                <c:pt idx="3932">
                  <c:v>1</c:v>
                </c:pt>
                <c:pt idx="3933">
                  <c:v>0.55800000000000005</c:v>
                </c:pt>
                <c:pt idx="3934">
                  <c:v>0.76000000000001255</c:v>
                </c:pt>
                <c:pt idx="3935">
                  <c:v>1</c:v>
                </c:pt>
                <c:pt idx="3936">
                  <c:v>0.72100000000000264</c:v>
                </c:pt>
                <c:pt idx="3937">
                  <c:v>0.9</c:v>
                </c:pt>
                <c:pt idx="3938">
                  <c:v>1</c:v>
                </c:pt>
                <c:pt idx="3939">
                  <c:v>1</c:v>
                </c:pt>
                <c:pt idx="3940">
                  <c:v>1</c:v>
                </c:pt>
                <c:pt idx="3941">
                  <c:v>0.53300000000000003</c:v>
                </c:pt>
                <c:pt idx="3942">
                  <c:v>1</c:v>
                </c:pt>
                <c:pt idx="3943">
                  <c:v>0.48000000000000032</c:v>
                </c:pt>
                <c:pt idx="3944">
                  <c:v>0.78</c:v>
                </c:pt>
                <c:pt idx="3945">
                  <c:v>1</c:v>
                </c:pt>
                <c:pt idx="3946">
                  <c:v>0.71000000000000263</c:v>
                </c:pt>
                <c:pt idx="3947">
                  <c:v>0.79300000000000004</c:v>
                </c:pt>
                <c:pt idx="3948">
                  <c:v>0.40900000000000031</c:v>
                </c:pt>
                <c:pt idx="3949">
                  <c:v>0.43200000000000038</c:v>
                </c:pt>
                <c:pt idx="3950">
                  <c:v>0.71400000000000263</c:v>
                </c:pt>
                <c:pt idx="3951">
                  <c:v>0.55100000000000005</c:v>
                </c:pt>
                <c:pt idx="3952">
                  <c:v>0.26100000000000001</c:v>
                </c:pt>
                <c:pt idx="3953">
                  <c:v>1</c:v>
                </c:pt>
                <c:pt idx="3954">
                  <c:v>0.87800000000001122</c:v>
                </c:pt>
                <c:pt idx="3955">
                  <c:v>0.91800000000000004</c:v>
                </c:pt>
                <c:pt idx="3956">
                  <c:v>8.7000000000000022E-2</c:v>
                </c:pt>
                <c:pt idx="3957">
                  <c:v>0.37400000000000438</c:v>
                </c:pt>
                <c:pt idx="3958">
                  <c:v>0.75000000000001121</c:v>
                </c:pt>
                <c:pt idx="3959">
                  <c:v>0.3330000000000069</c:v>
                </c:pt>
                <c:pt idx="3960">
                  <c:v>0.71600000000000263</c:v>
                </c:pt>
                <c:pt idx="3961">
                  <c:v>0.77000000000000923</c:v>
                </c:pt>
                <c:pt idx="3962">
                  <c:v>0.38800000000000684</c:v>
                </c:pt>
                <c:pt idx="3963">
                  <c:v>0.56900000000000162</c:v>
                </c:pt>
                <c:pt idx="3964">
                  <c:v>0.39000000000000584</c:v>
                </c:pt>
                <c:pt idx="3965">
                  <c:v>1</c:v>
                </c:pt>
                <c:pt idx="3966">
                  <c:v>0.39900000000000707</c:v>
                </c:pt>
                <c:pt idx="3967">
                  <c:v>0.68100000000000394</c:v>
                </c:pt>
                <c:pt idx="3968">
                  <c:v>0.93600000000000005</c:v>
                </c:pt>
                <c:pt idx="3969">
                  <c:v>0.97800000000000253</c:v>
                </c:pt>
                <c:pt idx="3970">
                  <c:v>0.35900000000000032</c:v>
                </c:pt>
                <c:pt idx="3971">
                  <c:v>0.18300000000000041</c:v>
                </c:pt>
                <c:pt idx="3972">
                  <c:v>0.49400000000000038</c:v>
                </c:pt>
                <c:pt idx="3973">
                  <c:v>0.50900000000000001</c:v>
                </c:pt>
                <c:pt idx="3974">
                  <c:v>0.60000000000000264</c:v>
                </c:pt>
                <c:pt idx="3975">
                  <c:v>0.4</c:v>
                </c:pt>
                <c:pt idx="3976">
                  <c:v>0.88900000000000334</c:v>
                </c:pt>
                <c:pt idx="3977">
                  <c:v>0.82600000000000262</c:v>
                </c:pt>
                <c:pt idx="3978">
                  <c:v>0.66300000000001413</c:v>
                </c:pt>
                <c:pt idx="3979">
                  <c:v>1</c:v>
                </c:pt>
                <c:pt idx="3980">
                  <c:v>0.57800000000000262</c:v>
                </c:pt>
                <c:pt idx="3981">
                  <c:v>0.71700000000000264</c:v>
                </c:pt>
                <c:pt idx="3982">
                  <c:v>0.73900000000000365</c:v>
                </c:pt>
                <c:pt idx="3983">
                  <c:v>0.87000000000000965</c:v>
                </c:pt>
                <c:pt idx="3984">
                  <c:v>0.91300000000000003</c:v>
                </c:pt>
                <c:pt idx="3985">
                  <c:v>0.93500000000000005</c:v>
                </c:pt>
                <c:pt idx="3986">
                  <c:v>9.6000000000000224E-2</c:v>
                </c:pt>
                <c:pt idx="3987">
                  <c:v>0.69600000000000506</c:v>
                </c:pt>
                <c:pt idx="3988">
                  <c:v>0.75000000000001121</c:v>
                </c:pt>
                <c:pt idx="3989">
                  <c:v>0.79300000000000004</c:v>
                </c:pt>
                <c:pt idx="3990">
                  <c:v>1</c:v>
                </c:pt>
                <c:pt idx="3991">
                  <c:v>0.68900000000000494</c:v>
                </c:pt>
                <c:pt idx="3992">
                  <c:v>0.91100000000000003</c:v>
                </c:pt>
                <c:pt idx="3993">
                  <c:v>0.95600000000000263</c:v>
                </c:pt>
                <c:pt idx="3994">
                  <c:v>0.64400000000001256</c:v>
                </c:pt>
                <c:pt idx="3995">
                  <c:v>0.53800000000000003</c:v>
                </c:pt>
                <c:pt idx="3996">
                  <c:v>1</c:v>
                </c:pt>
                <c:pt idx="3997">
                  <c:v>0.25800000000000001</c:v>
                </c:pt>
                <c:pt idx="3998">
                  <c:v>0.86400000000000365</c:v>
                </c:pt>
                <c:pt idx="3999">
                  <c:v>0.61100000000000265</c:v>
                </c:pt>
                <c:pt idx="4000">
                  <c:v>1</c:v>
                </c:pt>
                <c:pt idx="4001">
                  <c:v>0.47000000000000008</c:v>
                </c:pt>
                <c:pt idx="4002">
                  <c:v>0.20500000000000004</c:v>
                </c:pt>
                <c:pt idx="4003">
                  <c:v>0.63600000000001256</c:v>
                </c:pt>
                <c:pt idx="4004">
                  <c:v>0.84100000000000263</c:v>
                </c:pt>
                <c:pt idx="4005">
                  <c:v>0.59100000000000164</c:v>
                </c:pt>
                <c:pt idx="4006">
                  <c:v>0.72700000000000264</c:v>
                </c:pt>
                <c:pt idx="4007">
                  <c:v>0.68200000000000394</c:v>
                </c:pt>
                <c:pt idx="4008">
                  <c:v>1</c:v>
                </c:pt>
                <c:pt idx="4009">
                  <c:v>0.68600000000000394</c:v>
                </c:pt>
                <c:pt idx="4010">
                  <c:v>0.48700000000000032</c:v>
                </c:pt>
                <c:pt idx="4011">
                  <c:v>0.35300000000000031</c:v>
                </c:pt>
                <c:pt idx="4012">
                  <c:v>0.85800000000000265</c:v>
                </c:pt>
                <c:pt idx="4013">
                  <c:v>0.67600000000001415</c:v>
                </c:pt>
                <c:pt idx="4014">
                  <c:v>0.33900000000000707</c:v>
                </c:pt>
                <c:pt idx="4015">
                  <c:v>0.97600000000000253</c:v>
                </c:pt>
                <c:pt idx="4016">
                  <c:v>0.90900000000000003</c:v>
                </c:pt>
                <c:pt idx="4017">
                  <c:v>0.42900000000000038</c:v>
                </c:pt>
                <c:pt idx="4018">
                  <c:v>0.87800000000001122</c:v>
                </c:pt>
                <c:pt idx="4019">
                  <c:v>0.5</c:v>
                </c:pt>
                <c:pt idx="4020">
                  <c:v>0.78700000000000003</c:v>
                </c:pt>
                <c:pt idx="4021">
                  <c:v>0.95300000000000262</c:v>
                </c:pt>
                <c:pt idx="4022">
                  <c:v>0.47000000000000008</c:v>
                </c:pt>
                <c:pt idx="4023">
                  <c:v>0.75100000000001121</c:v>
                </c:pt>
                <c:pt idx="4024">
                  <c:v>0.71300000000000263</c:v>
                </c:pt>
                <c:pt idx="4025">
                  <c:v>0.40300000000000002</c:v>
                </c:pt>
                <c:pt idx="4026">
                  <c:v>0.93500000000000005</c:v>
                </c:pt>
                <c:pt idx="4027">
                  <c:v>0.65500000000001368</c:v>
                </c:pt>
                <c:pt idx="4028">
                  <c:v>0.35600000000000032</c:v>
                </c:pt>
                <c:pt idx="4029">
                  <c:v>1</c:v>
                </c:pt>
                <c:pt idx="4030">
                  <c:v>0.69800000000000506</c:v>
                </c:pt>
                <c:pt idx="4031">
                  <c:v>0.84200000000000264</c:v>
                </c:pt>
                <c:pt idx="4032">
                  <c:v>0.61900000000000865</c:v>
                </c:pt>
                <c:pt idx="4033">
                  <c:v>0.77800000000000924</c:v>
                </c:pt>
                <c:pt idx="4034">
                  <c:v>0.53300000000000003</c:v>
                </c:pt>
                <c:pt idx="4035">
                  <c:v>0.73100000000000265</c:v>
                </c:pt>
                <c:pt idx="4036">
                  <c:v>0.26400000000000001</c:v>
                </c:pt>
                <c:pt idx="4037">
                  <c:v>0.45200000000000001</c:v>
                </c:pt>
                <c:pt idx="4038">
                  <c:v>0.54400000000000004</c:v>
                </c:pt>
                <c:pt idx="4039">
                  <c:v>0.84100000000000263</c:v>
                </c:pt>
                <c:pt idx="4040">
                  <c:v>0.69000000000000594</c:v>
                </c:pt>
                <c:pt idx="4041">
                  <c:v>1</c:v>
                </c:pt>
                <c:pt idx="4042">
                  <c:v>0.44400000000000117</c:v>
                </c:pt>
                <c:pt idx="4043">
                  <c:v>0.95200000000000262</c:v>
                </c:pt>
                <c:pt idx="4044">
                  <c:v>0.92900000000000005</c:v>
                </c:pt>
                <c:pt idx="4045">
                  <c:v>0.83300000000000263</c:v>
                </c:pt>
                <c:pt idx="4046">
                  <c:v>0.97600000000000253</c:v>
                </c:pt>
                <c:pt idx="4047">
                  <c:v>0.21900000000000044</c:v>
                </c:pt>
                <c:pt idx="4048">
                  <c:v>0.78300000000000003</c:v>
                </c:pt>
                <c:pt idx="4049">
                  <c:v>0.52</c:v>
                </c:pt>
                <c:pt idx="4050">
                  <c:v>1</c:v>
                </c:pt>
                <c:pt idx="4051">
                  <c:v>0.92700000000000005</c:v>
                </c:pt>
                <c:pt idx="4052">
                  <c:v>0.68300000000000394</c:v>
                </c:pt>
                <c:pt idx="4053">
                  <c:v>0.82900000000000262</c:v>
                </c:pt>
                <c:pt idx="4054">
                  <c:v>0.95100000000000262</c:v>
                </c:pt>
                <c:pt idx="4055">
                  <c:v>1</c:v>
                </c:pt>
                <c:pt idx="4056">
                  <c:v>0.76100000000001256</c:v>
                </c:pt>
                <c:pt idx="4057">
                  <c:v>0.66900000000001414</c:v>
                </c:pt>
                <c:pt idx="4058">
                  <c:v>0.82500000000000262</c:v>
                </c:pt>
                <c:pt idx="4059">
                  <c:v>0.65800000000001369</c:v>
                </c:pt>
                <c:pt idx="4060">
                  <c:v>0.77500000000000924</c:v>
                </c:pt>
                <c:pt idx="4061">
                  <c:v>0.95000000000000262</c:v>
                </c:pt>
                <c:pt idx="4062">
                  <c:v>0.85000000000000264</c:v>
                </c:pt>
                <c:pt idx="4063">
                  <c:v>0.72500000000000264</c:v>
                </c:pt>
                <c:pt idx="4064">
                  <c:v>0.37000000000000038</c:v>
                </c:pt>
                <c:pt idx="4065">
                  <c:v>0.8</c:v>
                </c:pt>
                <c:pt idx="4066">
                  <c:v>0.92300000000000004</c:v>
                </c:pt>
                <c:pt idx="4067">
                  <c:v>0.94700000000000162</c:v>
                </c:pt>
                <c:pt idx="4068">
                  <c:v>0.81600000000000161</c:v>
                </c:pt>
                <c:pt idx="4069">
                  <c:v>0.78900000000000003</c:v>
                </c:pt>
                <c:pt idx="4070">
                  <c:v>0.38800000000000684</c:v>
                </c:pt>
                <c:pt idx="4071">
                  <c:v>0.48600000000000032</c:v>
                </c:pt>
                <c:pt idx="4072">
                  <c:v>0.72100000000000264</c:v>
                </c:pt>
                <c:pt idx="4073">
                  <c:v>0.86800000000000865</c:v>
                </c:pt>
                <c:pt idx="4074">
                  <c:v>1</c:v>
                </c:pt>
                <c:pt idx="4075">
                  <c:v>0.89500000000000346</c:v>
                </c:pt>
                <c:pt idx="4076">
                  <c:v>0.76100000000001256</c:v>
                </c:pt>
                <c:pt idx="4077">
                  <c:v>0.97300000000000253</c:v>
                </c:pt>
                <c:pt idx="4078">
                  <c:v>0.53300000000000003</c:v>
                </c:pt>
                <c:pt idx="4079">
                  <c:v>0.78400000000000003</c:v>
                </c:pt>
                <c:pt idx="4080">
                  <c:v>0.71400000000000263</c:v>
                </c:pt>
                <c:pt idx="4081">
                  <c:v>0.5</c:v>
                </c:pt>
                <c:pt idx="4082">
                  <c:v>0.42100000000000032</c:v>
                </c:pt>
                <c:pt idx="4083">
                  <c:v>0.78400000000000003</c:v>
                </c:pt>
                <c:pt idx="4084">
                  <c:v>0.89200000000000346</c:v>
                </c:pt>
                <c:pt idx="4085">
                  <c:v>0.81100000000000005</c:v>
                </c:pt>
                <c:pt idx="4086">
                  <c:v>0.81100000000000005</c:v>
                </c:pt>
                <c:pt idx="4087">
                  <c:v>1</c:v>
                </c:pt>
                <c:pt idx="4088">
                  <c:v>0.59400000000000164</c:v>
                </c:pt>
                <c:pt idx="4089">
                  <c:v>0.62200000000001121</c:v>
                </c:pt>
                <c:pt idx="4090">
                  <c:v>0.53300000000000003</c:v>
                </c:pt>
                <c:pt idx="4091">
                  <c:v>0.78900000000000003</c:v>
                </c:pt>
                <c:pt idx="4092">
                  <c:v>0.77700000000000924</c:v>
                </c:pt>
                <c:pt idx="4093">
                  <c:v>1</c:v>
                </c:pt>
                <c:pt idx="4094">
                  <c:v>0.75000000000001121</c:v>
                </c:pt>
                <c:pt idx="4095">
                  <c:v>0.86100000000000265</c:v>
                </c:pt>
                <c:pt idx="4096">
                  <c:v>0.94400000000000162</c:v>
                </c:pt>
                <c:pt idx="4097">
                  <c:v>0.69400000000000506</c:v>
                </c:pt>
                <c:pt idx="4098">
                  <c:v>0.88900000000000334</c:v>
                </c:pt>
                <c:pt idx="4099">
                  <c:v>1</c:v>
                </c:pt>
                <c:pt idx="4100">
                  <c:v>0.91400000000000003</c:v>
                </c:pt>
                <c:pt idx="4101">
                  <c:v>0.60400000000000265</c:v>
                </c:pt>
                <c:pt idx="4102">
                  <c:v>0.22600000000000062</c:v>
                </c:pt>
                <c:pt idx="4103">
                  <c:v>0.75300000000001122</c:v>
                </c:pt>
                <c:pt idx="4104">
                  <c:v>0.3330000000000069</c:v>
                </c:pt>
                <c:pt idx="4105">
                  <c:v>0.67700000000001415</c:v>
                </c:pt>
                <c:pt idx="4106">
                  <c:v>0.58500000000000163</c:v>
                </c:pt>
                <c:pt idx="4107">
                  <c:v>0.50600000000000001</c:v>
                </c:pt>
                <c:pt idx="4108">
                  <c:v>0.44600000000000217</c:v>
                </c:pt>
                <c:pt idx="4109">
                  <c:v>1</c:v>
                </c:pt>
                <c:pt idx="4110">
                  <c:v>0.62900000000001222</c:v>
                </c:pt>
                <c:pt idx="4111">
                  <c:v>0.62900000000001222</c:v>
                </c:pt>
                <c:pt idx="4112">
                  <c:v>0.91400000000000003</c:v>
                </c:pt>
                <c:pt idx="4113">
                  <c:v>0.54500000000000004</c:v>
                </c:pt>
                <c:pt idx="4114">
                  <c:v>0.55900000000000005</c:v>
                </c:pt>
                <c:pt idx="4115">
                  <c:v>0.52</c:v>
                </c:pt>
                <c:pt idx="4116">
                  <c:v>0.52600000000000002</c:v>
                </c:pt>
                <c:pt idx="4117">
                  <c:v>0.1670000000000007</c:v>
                </c:pt>
                <c:pt idx="4118">
                  <c:v>0.27800000000000002</c:v>
                </c:pt>
                <c:pt idx="4119">
                  <c:v>0.97100000000000153</c:v>
                </c:pt>
                <c:pt idx="4120">
                  <c:v>0.73300000000000265</c:v>
                </c:pt>
                <c:pt idx="4121">
                  <c:v>0</c:v>
                </c:pt>
                <c:pt idx="4122">
                  <c:v>0.37700000000000561</c:v>
                </c:pt>
                <c:pt idx="4123">
                  <c:v>0.69200000000000506</c:v>
                </c:pt>
                <c:pt idx="4124">
                  <c:v>0.42600000000000032</c:v>
                </c:pt>
                <c:pt idx="4125">
                  <c:v>0.78800000000000003</c:v>
                </c:pt>
                <c:pt idx="4126">
                  <c:v>0.93900000000000161</c:v>
                </c:pt>
                <c:pt idx="4127">
                  <c:v>0.66700000000001414</c:v>
                </c:pt>
                <c:pt idx="4128">
                  <c:v>0.54500000000000004</c:v>
                </c:pt>
                <c:pt idx="4129">
                  <c:v>0.61100000000000265</c:v>
                </c:pt>
                <c:pt idx="4130">
                  <c:v>0.10100000000000002</c:v>
                </c:pt>
                <c:pt idx="4131">
                  <c:v>0.56300000000000161</c:v>
                </c:pt>
                <c:pt idx="4132">
                  <c:v>0.65600000000001368</c:v>
                </c:pt>
                <c:pt idx="4133">
                  <c:v>0.43800000000000561</c:v>
                </c:pt>
                <c:pt idx="4134">
                  <c:v>0.68800000000000494</c:v>
                </c:pt>
                <c:pt idx="4135">
                  <c:v>0.84400000000000264</c:v>
                </c:pt>
                <c:pt idx="4136">
                  <c:v>0.27100000000000002</c:v>
                </c:pt>
                <c:pt idx="4137">
                  <c:v>0.93800000000000161</c:v>
                </c:pt>
                <c:pt idx="4138">
                  <c:v>0.49000000000000032</c:v>
                </c:pt>
                <c:pt idx="4139">
                  <c:v>0.96900000000000264</c:v>
                </c:pt>
                <c:pt idx="4140">
                  <c:v>0.53100000000000003</c:v>
                </c:pt>
                <c:pt idx="4141">
                  <c:v>0.75000000000001121</c:v>
                </c:pt>
                <c:pt idx="4142">
                  <c:v>0.87500000000001121</c:v>
                </c:pt>
                <c:pt idx="4143">
                  <c:v>0.84400000000000264</c:v>
                </c:pt>
                <c:pt idx="4144">
                  <c:v>0.18800000000000044</c:v>
                </c:pt>
                <c:pt idx="4145">
                  <c:v>0.74200000000000765</c:v>
                </c:pt>
                <c:pt idx="4146">
                  <c:v>1</c:v>
                </c:pt>
                <c:pt idx="4147">
                  <c:v>0.83900000000000263</c:v>
                </c:pt>
                <c:pt idx="4148">
                  <c:v>0.77400000000000924</c:v>
                </c:pt>
                <c:pt idx="4149">
                  <c:v>0.87100000000001065</c:v>
                </c:pt>
                <c:pt idx="4150">
                  <c:v>0.47800000000000031</c:v>
                </c:pt>
                <c:pt idx="4151">
                  <c:v>1</c:v>
                </c:pt>
                <c:pt idx="4152">
                  <c:v>0.68000000000000393</c:v>
                </c:pt>
                <c:pt idx="4153">
                  <c:v>0.32300000000000684</c:v>
                </c:pt>
                <c:pt idx="4154">
                  <c:v>0.68100000000000394</c:v>
                </c:pt>
                <c:pt idx="4155">
                  <c:v>0.75000000000001121</c:v>
                </c:pt>
                <c:pt idx="4156">
                  <c:v>0.4</c:v>
                </c:pt>
                <c:pt idx="4157">
                  <c:v>0.90300000000000002</c:v>
                </c:pt>
                <c:pt idx="4158">
                  <c:v>0.83900000000000263</c:v>
                </c:pt>
                <c:pt idx="4159">
                  <c:v>0.77400000000000924</c:v>
                </c:pt>
                <c:pt idx="4160">
                  <c:v>0.87100000000001065</c:v>
                </c:pt>
                <c:pt idx="4161">
                  <c:v>0.90300000000000002</c:v>
                </c:pt>
                <c:pt idx="4162">
                  <c:v>0.17800000000000021</c:v>
                </c:pt>
                <c:pt idx="4163">
                  <c:v>0.9</c:v>
                </c:pt>
                <c:pt idx="4164">
                  <c:v>0.30000000000000032</c:v>
                </c:pt>
                <c:pt idx="4165">
                  <c:v>0.62800000000001122</c:v>
                </c:pt>
                <c:pt idx="4166">
                  <c:v>0.33500000000000707</c:v>
                </c:pt>
                <c:pt idx="4167">
                  <c:v>0.43200000000000038</c:v>
                </c:pt>
                <c:pt idx="4168">
                  <c:v>0.5</c:v>
                </c:pt>
                <c:pt idx="4169">
                  <c:v>0.86100000000000265</c:v>
                </c:pt>
                <c:pt idx="4170">
                  <c:v>0.9</c:v>
                </c:pt>
                <c:pt idx="4171">
                  <c:v>1</c:v>
                </c:pt>
                <c:pt idx="4172">
                  <c:v>0.43300000000000038</c:v>
                </c:pt>
                <c:pt idx="4173">
                  <c:v>0.9</c:v>
                </c:pt>
                <c:pt idx="4174">
                  <c:v>0.75000000000001121</c:v>
                </c:pt>
                <c:pt idx="4175">
                  <c:v>0.37900000000000561</c:v>
                </c:pt>
                <c:pt idx="4176">
                  <c:v>0.75900000000001244</c:v>
                </c:pt>
                <c:pt idx="4177">
                  <c:v>1</c:v>
                </c:pt>
                <c:pt idx="4178">
                  <c:v>0.30800000000000038</c:v>
                </c:pt>
                <c:pt idx="4179">
                  <c:v>0.6590000000000138</c:v>
                </c:pt>
                <c:pt idx="4180">
                  <c:v>0.66700000000001414</c:v>
                </c:pt>
                <c:pt idx="4181">
                  <c:v>0.30700000000000038</c:v>
                </c:pt>
                <c:pt idx="4182">
                  <c:v>0.69100000000000505</c:v>
                </c:pt>
                <c:pt idx="4183">
                  <c:v>1</c:v>
                </c:pt>
                <c:pt idx="4184">
                  <c:v>1</c:v>
                </c:pt>
                <c:pt idx="4185">
                  <c:v>1</c:v>
                </c:pt>
                <c:pt idx="4186">
                  <c:v>1</c:v>
                </c:pt>
                <c:pt idx="4187">
                  <c:v>0.79300000000000004</c:v>
                </c:pt>
                <c:pt idx="4188">
                  <c:v>0.93100000000000005</c:v>
                </c:pt>
                <c:pt idx="4189">
                  <c:v>0.86200000000000265</c:v>
                </c:pt>
                <c:pt idx="4190">
                  <c:v>0.82800000000000262</c:v>
                </c:pt>
                <c:pt idx="4191">
                  <c:v>0.72400000000000264</c:v>
                </c:pt>
                <c:pt idx="4192">
                  <c:v>0.96600000000000263</c:v>
                </c:pt>
                <c:pt idx="4193">
                  <c:v>0.62100000000001065</c:v>
                </c:pt>
                <c:pt idx="4194">
                  <c:v>0.69600000000000506</c:v>
                </c:pt>
                <c:pt idx="4195">
                  <c:v>0.46800000000000008</c:v>
                </c:pt>
                <c:pt idx="4196">
                  <c:v>0.66900000000001414</c:v>
                </c:pt>
                <c:pt idx="4197">
                  <c:v>0.52300000000000002</c:v>
                </c:pt>
                <c:pt idx="4198">
                  <c:v>0.62900000000001222</c:v>
                </c:pt>
                <c:pt idx="4199">
                  <c:v>0.96400000000000263</c:v>
                </c:pt>
                <c:pt idx="4200">
                  <c:v>0.37500000000000488</c:v>
                </c:pt>
                <c:pt idx="4201">
                  <c:v>0.47500000000000031</c:v>
                </c:pt>
                <c:pt idx="4202">
                  <c:v>0.17200000000000001</c:v>
                </c:pt>
                <c:pt idx="4203">
                  <c:v>0.92900000000000005</c:v>
                </c:pt>
                <c:pt idx="4204">
                  <c:v>0.82100000000000162</c:v>
                </c:pt>
                <c:pt idx="4205">
                  <c:v>0.78600000000000003</c:v>
                </c:pt>
                <c:pt idx="4206">
                  <c:v>1</c:v>
                </c:pt>
                <c:pt idx="4207">
                  <c:v>1</c:v>
                </c:pt>
                <c:pt idx="4208">
                  <c:v>0.92600000000000005</c:v>
                </c:pt>
                <c:pt idx="4209">
                  <c:v>1</c:v>
                </c:pt>
                <c:pt idx="4210">
                  <c:v>0.59500000000000164</c:v>
                </c:pt>
                <c:pt idx="4211">
                  <c:v>0.26800000000000002</c:v>
                </c:pt>
                <c:pt idx="4212">
                  <c:v>0.92600000000000005</c:v>
                </c:pt>
                <c:pt idx="4213">
                  <c:v>0.96300000000000263</c:v>
                </c:pt>
                <c:pt idx="4214">
                  <c:v>0.96300000000000263</c:v>
                </c:pt>
                <c:pt idx="4215">
                  <c:v>0.74100000000000565</c:v>
                </c:pt>
                <c:pt idx="4216">
                  <c:v>1</c:v>
                </c:pt>
                <c:pt idx="4217">
                  <c:v>0.22200000000000056</c:v>
                </c:pt>
                <c:pt idx="4218">
                  <c:v>0.43900000000000561</c:v>
                </c:pt>
                <c:pt idx="4219">
                  <c:v>0.22400000000000062</c:v>
                </c:pt>
                <c:pt idx="4220">
                  <c:v>0.30000000000000032</c:v>
                </c:pt>
                <c:pt idx="4221">
                  <c:v>0.34600000000000253</c:v>
                </c:pt>
                <c:pt idx="4222">
                  <c:v>0.63400000000001244</c:v>
                </c:pt>
                <c:pt idx="4223">
                  <c:v>0.84600000000000264</c:v>
                </c:pt>
                <c:pt idx="4224">
                  <c:v>0.72000000000000264</c:v>
                </c:pt>
                <c:pt idx="4225">
                  <c:v>0.89200000000000346</c:v>
                </c:pt>
                <c:pt idx="4226">
                  <c:v>0.70800000000000263</c:v>
                </c:pt>
                <c:pt idx="4227">
                  <c:v>1</c:v>
                </c:pt>
                <c:pt idx="4228">
                  <c:v>0.68500000000000394</c:v>
                </c:pt>
                <c:pt idx="4229">
                  <c:v>0.68000000000000393</c:v>
                </c:pt>
                <c:pt idx="4230">
                  <c:v>0.68000000000000393</c:v>
                </c:pt>
                <c:pt idx="4231">
                  <c:v>0.72000000000000264</c:v>
                </c:pt>
                <c:pt idx="4232">
                  <c:v>0.58300000000000163</c:v>
                </c:pt>
                <c:pt idx="4233">
                  <c:v>0.75000000000001121</c:v>
                </c:pt>
                <c:pt idx="4234">
                  <c:v>0.83300000000000263</c:v>
                </c:pt>
                <c:pt idx="4235">
                  <c:v>0.23700000000000004</c:v>
                </c:pt>
                <c:pt idx="4236">
                  <c:v>0.37500000000000488</c:v>
                </c:pt>
                <c:pt idx="4237">
                  <c:v>0.37800000000000561</c:v>
                </c:pt>
                <c:pt idx="4238">
                  <c:v>0.71200000000000263</c:v>
                </c:pt>
                <c:pt idx="4239">
                  <c:v>1</c:v>
                </c:pt>
                <c:pt idx="4240">
                  <c:v>0.87500000000001121</c:v>
                </c:pt>
                <c:pt idx="4241">
                  <c:v>0.79200000000000004</c:v>
                </c:pt>
                <c:pt idx="4242">
                  <c:v>0.75000000000001121</c:v>
                </c:pt>
                <c:pt idx="4243">
                  <c:v>0.83300000000000263</c:v>
                </c:pt>
                <c:pt idx="4244">
                  <c:v>0.73900000000000365</c:v>
                </c:pt>
                <c:pt idx="4245">
                  <c:v>0.28000000000000008</c:v>
                </c:pt>
                <c:pt idx="4246">
                  <c:v>0.39100000000000584</c:v>
                </c:pt>
                <c:pt idx="4247">
                  <c:v>0.5</c:v>
                </c:pt>
                <c:pt idx="4248">
                  <c:v>0.4</c:v>
                </c:pt>
                <c:pt idx="4249">
                  <c:v>0</c:v>
                </c:pt>
                <c:pt idx="4250">
                  <c:v>0.47700000000000031</c:v>
                </c:pt>
                <c:pt idx="4251">
                  <c:v>1</c:v>
                </c:pt>
                <c:pt idx="4252">
                  <c:v>0.82600000000000262</c:v>
                </c:pt>
                <c:pt idx="4253">
                  <c:v>0.91300000000000003</c:v>
                </c:pt>
                <c:pt idx="4254">
                  <c:v>0.78300000000000003</c:v>
                </c:pt>
                <c:pt idx="4255">
                  <c:v>0.60900000000000265</c:v>
                </c:pt>
                <c:pt idx="4256">
                  <c:v>0.22400000000000062</c:v>
                </c:pt>
                <c:pt idx="4257">
                  <c:v>1</c:v>
                </c:pt>
                <c:pt idx="4258">
                  <c:v>1</c:v>
                </c:pt>
                <c:pt idx="4259">
                  <c:v>0.63600000000001256</c:v>
                </c:pt>
                <c:pt idx="4260">
                  <c:v>0.81600000000000161</c:v>
                </c:pt>
                <c:pt idx="4261">
                  <c:v>0.68200000000000394</c:v>
                </c:pt>
                <c:pt idx="4262">
                  <c:v>1</c:v>
                </c:pt>
                <c:pt idx="4263">
                  <c:v>0.90900000000000003</c:v>
                </c:pt>
                <c:pt idx="4264">
                  <c:v>0.81800000000000161</c:v>
                </c:pt>
                <c:pt idx="4265">
                  <c:v>0.5</c:v>
                </c:pt>
                <c:pt idx="4266">
                  <c:v>0.95500000000000262</c:v>
                </c:pt>
                <c:pt idx="4267">
                  <c:v>0.37000000000000038</c:v>
                </c:pt>
                <c:pt idx="4268">
                  <c:v>0.48200000000000032</c:v>
                </c:pt>
                <c:pt idx="4269">
                  <c:v>0.51400000000000001</c:v>
                </c:pt>
                <c:pt idx="4270">
                  <c:v>0.34600000000000253</c:v>
                </c:pt>
                <c:pt idx="4271">
                  <c:v>0.31200000000000438</c:v>
                </c:pt>
                <c:pt idx="4272">
                  <c:v>0.71400000000000263</c:v>
                </c:pt>
                <c:pt idx="4273">
                  <c:v>0.85700000000000265</c:v>
                </c:pt>
                <c:pt idx="4274">
                  <c:v>0.65100000000001268</c:v>
                </c:pt>
                <c:pt idx="4275">
                  <c:v>0.21400000000000041</c:v>
                </c:pt>
                <c:pt idx="4276">
                  <c:v>0.69700000000000506</c:v>
                </c:pt>
                <c:pt idx="4277">
                  <c:v>0.13</c:v>
                </c:pt>
                <c:pt idx="4278">
                  <c:v>0.5</c:v>
                </c:pt>
                <c:pt idx="4279">
                  <c:v>1</c:v>
                </c:pt>
                <c:pt idx="4280">
                  <c:v>0.64900000000001268</c:v>
                </c:pt>
                <c:pt idx="4281">
                  <c:v>0.37100000000000138</c:v>
                </c:pt>
                <c:pt idx="4282">
                  <c:v>1</c:v>
                </c:pt>
                <c:pt idx="4283">
                  <c:v>0.9</c:v>
                </c:pt>
                <c:pt idx="4284">
                  <c:v>0.9</c:v>
                </c:pt>
                <c:pt idx="4285">
                  <c:v>5.0000000000000114E-2</c:v>
                </c:pt>
                <c:pt idx="4286">
                  <c:v>0.35000000000000031</c:v>
                </c:pt>
                <c:pt idx="4287">
                  <c:v>0.75000000000001121</c:v>
                </c:pt>
                <c:pt idx="4288">
                  <c:v>1</c:v>
                </c:pt>
                <c:pt idx="4289">
                  <c:v>0.8</c:v>
                </c:pt>
                <c:pt idx="4290">
                  <c:v>0.52600000000000002</c:v>
                </c:pt>
                <c:pt idx="4291">
                  <c:v>0.74100000000000565</c:v>
                </c:pt>
                <c:pt idx="4292">
                  <c:v>0.76900000000001256</c:v>
                </c:pt>
                <c:pt idx="4293">
                  <c:v>0.84200000000000264</c:v>
                </c:pt>
                <c:pt idx="4294">
                  <c:v>0.63900000000001256</c:v>
                </c:pt>
                <c:pt idx="4295">
                  <c:v>0.89500000000000346</c:v>
                </c:pt>
                <c:pt idx="4296">
                  <c:v>0.73700000000000265</c:v>
                </c:pt>
                <c:pt idx="4297">
                  <c:v>1</c:v>
                </c:pt>
                <c:pt idx="4298">
                  <c:v>0.94700000000000162</c:v>
                </c:pt>
                <c:pt idx="4299">
                  <c:v>0.89500000000000346</c:v>
                </c:pt>
                <c:pt idx="4300">
                  <c:v>1</c:v>
                </c:pt>
                <c:pt idx="4301">
                  <c:v>0.23100000000000001</c:v>
                </c:pt>
                <c:pt idx="4302">
                  <c:v>0.72000000000000264</c:v>
                </c:pt>
                <c:pt idx="4303">
                  <c:v>0.61500000000000465</c:v>
                </c:pt>
                <c:pt idx="4304">
                  <c:v>0.66700000000001414</c:v>
                </c:pt>
                <c:pt idx="4305">
                  <c:v>1</c:v>
                </c:pt>
                <c:pt idx="4306">
                  <c:v>0.58800000000000163</c:v>
                </c:pt>
                <c:pt idx="4307">
                  <c:v>0.94100000000000161</c:v>
                </c:pt>
                <c:pt idx="4308">
                  <c:v>0.8</c:v>
                </c:pt>
                <c:pt idx="4309">
                  <c:v>1</c:v>
                </c:pt>
                <c:pt idx="4310">
                  <c:v>0.48200000000000032</c:v>
                </c:pt>
                <c:pt idx="4311">
                  <c:v>1</c:v>
                </c:pt>
                <c:pt idx="4312">
                  <c:v>0.82400000000000162</c:v>
                </c:pt>
                <c:pt idx="4313">
                  <c:v>0.82400000000000162</c:v>
                </c:pt>
                <c:pt idx="4314">
                  <c:v>0.94100000000000161</c:v>
                </c:pt>
                <c:pt idx="4315">
                  <c:v>0.76500000000001256</c:v>
                </c:pt>
                <c:pt idx="4316">
                  <c:v>0.64700000000001257</c:v>
                </c:pt>
                <c:pt idx="4317">
                  <c:v>0.56600000000000161</c:v>
                </c:pt>
                <c:pt idx="4318">
                  <c:v>0.67600000000001415</c:v>
                </c:pt>
                <c:pt idx="4319">
                  <c:v>0.37000000000000038</c:v>
                </c:pt>
                <c:pt idx="4320">
                  <c:v>0.68800000000000494</c:v>
                </c:pt>
                <c:pt idx="4321">
                  <c:v>1</c:v>
                </c:pt>
                <c:pt idx="4322">
                  <c:v>1</c:v>
                </c:pt>
                <c:pt idx="4323">
                  <c:v>1</c:v>
                </c:pt>
                <c:pt idx="4324">
                  <c:v>0</c:v>
                </c:pt>
                <c:pt idx="4325">
                  <c:v>0.59300000000000164</c:v>
                </c:pt>
                <c:pt idx="4326">
                  <c:v>0.75000000000001121</c:v>
                </c:pt>
                <c:pt idx="4327">
                  <c:v>0.87500000000001121</c:v>
                </c:pt>
                <c:pt idx="4328">
                  <c:v>0.93800000000000161</c:v>
                </c:pt>
                <c:pt idx="4329">
                  <c:v>0.75000000000001121</c:v>
                </c:pt>
                <c:pt idx="4330">
                  <c:v>0.68800000000000494</c:v>
                </c:pt>
                <c:pt idx="4331">
                  <c:v>0.87500000000001121</c:v>
                </c:pt>
                <c:pt idx="4332">
                  <c:v>1</c:v>
                </c:pt>
                <c:pt idx="4333">
                  <c:v>0.73300000000000265</c:v>
                </c:pt>
                <c:pt idx="4334">
                  <c:v>0.56600000000000161</c:v>
                </c:pt>
                <c:pt idx="4335">
                  <c:v>0.31800000000000561</c:v>
                </c:pt>
                <c:pt idx="4336">
                  <c:v>0.69300000000000506</c:v>
                </c:pt>
                <c:pt idx="4337">
                  <c:v>0.3330000000000069</c:v>
                </c:pt>
                <c:pt idx="4338">
                  <c:v>0.46200000000000002</c:v>
                </c:pt>
                <c:pt idx="4339">
                  <c:v>0.47400000000000031</c:v>
                </c:pt>
                <c:pt idx="4340">
                  <c:v>0.60000000000000264</c:v>
                </c:pt>
                <c:pt idx="4341">
                  <c:v>0.93300000000000005</c:v>
                </c:pt>
                <c:pt idx="4342">
                  <c:v>0.46700000000000008</c:v>
                </c:pt>
                <c:pt idx="4343">
                  <c:v>0.86700000000000765</c:v>
                </c:pt>
                <c:pt idx="4344">
                  <c:v>0.93300000000000005</c:v>
                </c:pt>
                <c:pt idx="4345">
                  <c:v>0.93300000000000005</c:v>
                </c:pt>
                <c:pt idx="4346">
                  <c:v>0.52800000000000002</c:v>
                </c:pt>
                <c:pt idx="4347">
                  <c:v>0.85700000000000265</c:v>
                </c:pt>
                <c:pt idx="4348">
                  <c:v>0.5</c:v>
                </c:pt>
                <c:pt idx="4349">
                  <c:v>1</c:v>
                </c:pt>
                <c:pt idx="4350">
                  <c:v>0.85700000000000265</c:v>
                </c:pt>
                <c:pt idx="4351">
                  <c:v>0.37000000000000038</c:v>
                </c:pt>
                <c:pt idx="4352">
                  <c:v>0.5</c:v>
                </c:pt>
                <c:pt idx="4353">
                  <c:v>0</c:v>
                </c:pt>
                <c:pt idx="4354">
                  <c:v>0.5</c:v>
                </c:pt>
                <c:pt idx="4355">
                  <c:v>0.2</c:v>
                </c:pt>
                <c:pt idx="4356">
                  <c:v>0</c:v>
                </c:pt>
                <c:pt idx="4357">
                  <c:v>0.85700000000000265</c:v>
                </c:pt>
                <c:pt idx="4358">
                  <c:v>0.85700000000000265</c:v>
                </c:pt>
                <c:pt idx="4359">
                  <c:v>1</c:v>
                </c:pt>
                <c:pt idx="4360">
                  <c:v>0.21400000000000041</c:v>
                </c:pt>
                <c:pt idx="4361">
                  <c:v>0.37200000000000238</c:v>
                </c:pt>
                <c:pt idx="4362">
                  <c:v>0.30800000000000038</c:v>
                </c:pt>
                <c:pt idx="4363">
                  <c:v>1</c:v>
                </c:pt>
                <c:pt idx="4364">
                  <c:v>1</c:v>
                </c:pt>
                <c:pt idx="4365">
                  <c:v>0</c:v>
                </c:pt>
                <c:pt idx="4366">
                  <c:v>0.76900000000001256</c:v>
                </c:pt>
                <c:pt idx="4367">
                  <c:v>0.3330000000000069</c:v>
                </c:pt>
                <c:pt idx="4368">
                  <c:v>0.8</c:v>
                </c:pt>
                <c:pt idx="4369">
                  <c:v>1</c:v>
                </c:pt>
                <c:pt idx="4370">
                  <c:v>0.37000000000000038</c:v>
                </c:pt>
                <c:pt idx="4371">
                  <c:v>7.7000000000000624E-2</c:v>
                </c:pt>
                <c:pt idx="4372">
                  <c:v>0.76900000000001256</c:v>
                </c:pt>
                <c:pt idx="4373">
                  <c:v>0.76900000000001256</c:v>
                </c:pt>
                <c:pt idx="4374">
                  <c:v>0.69200000000000506</c:v>
                </c:pt>
                <c:pt idx="4375">
                  <c:v>0.22700000000000062</c:v>
                </c:pt>
                <c:pt idx="4376">
                  <c:v>0.58300000000000163</c:v>
                </c:pt>
                <c:pt idx="4377">
                  <c:v>1</c:v>
                </c:pt>
                <c:pt idx="4378">
                  <c:v>1</c:v>
                </c:pt>
                <c:pt idx="4379">
                  <c:v>0</c:v>
                </c:pt>
                <c:pt idx="4380">
                  <c:v>1</c:v>
                </c:pt>
                <c:pt idx="4381">
                  <c:v>0.41700000000000031</c:v>
                </c:pt>
                <c:pt idx="4382">
                  <c:v>0.60000000000000264</c:v>
                </c:pt>
                <c:pt idx="4383">
                  <c:v>0.83300000000000263</c:v>
                </c:pt>
                <c:pt idx="4384">
                  <c:v>1</c:v>
                </c:pt>
                <c:pt idx="4385">
                  <c:v>0.75000000000001121</c:v>
                </c:pt>
                <c:pt idx="4386">
                  <c:v>0.58300000000000163</c:v>
                </c:pt>
                <c:pt idx="4387">
                  <c:v>0.66700000000001414</c:v>
                </c:pt>
                <c:pt idx="4388">
                  <c:v>0.83300000000000263</c:v>
                </c:pt>
                <c:pt idx="4389">
                  <c:v>1</c:v>
                </c:pt>
                <c:pt idx="4390">
                  <c:v>0.90900000000000003</c:v>
                </c:pt>
                <c:pt idx="4391">
                  <c:v>1</c:v>
                </c:pt>
                <c:pt idx="4392">
                  <c:v>1</c:v>
                </c:pt>
                <c:pt idx="4393">
                  <c:v>0.47100000000000031</c:v>
                </c:pt>
                <c:pt idx="4394">
                  <c:v>0.66700000000001414</c:v>
                </c:pt>
                <c:pt idx="4395">
                  <c:v>0.128</c:v>
                </c:pt>
                <c:pt idx="4396">
                  <c:v>0.66700000000001414</c:v>
                </c:pt>
                <c:pt idx="4397">
                  <c:v>0.72700000000000264</c:v>
                </c:pt>
                <c:pt idx="4398">
                  <c:v>0.90900000000000003</c:v>
                </c:pt>
                <c:pt idx="4399">
                  <c:v>0.72700000000000264</c:v>
                </c:pt>
                <c:pt idx="4400">
                  <c:v>1</c:v>
                </c:pt>
                <c:pt idx="4401">
                  <c:v>0.9</c:v>
                </c:pt>
                <c:pt idx="4402">
                  <c:v>0.70000000000000262</c:v>
                </c:pt>
                <c:pt idx="4403">
                  <c:v>0.5</c:v>
                </c:pt>
                <c:pt idx="4404">
                  <c:v>1</c:v>
                </c:pt>
                <c:pt idx="4405">
                  <c:v>1</c:v>
                </c:pt>
                <c:pt idx="4406">
                  <c:v>1</c:v>
                </c:pt>
                <c:pt idx="4407">
                  <c:v>1</c:v>
                </c:pt>
                <c:pt idx="4408">
                  <c:v>0.5</c:v>
                </c:pt>
                <c:pt idx="4409">
                  <c:v>0.2</c:v>
                </c:pt>
                <c:pt idx="4410">
                  <c:v>0.8</c:v>
                </c:pt>
                <c:pt idx="4411">
                  <c:v>1</c:v>
                </c:pt>
                <c:pt idx="4412">
                  <c:v>0.9</c:v>
                </c:pt>
                <c:pt idx="4413">
                  <c:v>0.9</c:v>
                </c:pt>
                <c:pt idx="4414">
                  <c:v>0.9</c:v>
                </c:pt>
                <c:pt idx="4415">
                  <c:v>1</c:v>
                </c:pt>
                <c:pt idx="4416">
                  <c:v>0.8</c:v>
                </c:pt>
                <c:pt idx="4417">
                  <c:v>0.9</c:v>
                </c:pt>
                <c:pt idx="4418">
                  <c:v>0.5</c:v>
                </c:pt>
                <c:pt idx="4419">
                  <c:v>0</c:v>
                </c:pt>
                <c:pt idx="4420">
                  <c:v>0.66700000000001414</c:v>
                </c:pt>
                <c:pt idx="4421">
                  <c:v>0.77800000000000924</c:v>
                </c:pt>
                <c:pt idx="4422">
                  <c:v>0.15500000000000044</c:v>
                </c:pt>
                <c:pt idx="4423">
                  <c:v>0</c:v>
                </c:pt>
                <c:pt idx="4424">
                  <c:v>0.55600000000000005</c:v>
                </c:pt>
                <c:pt idx="4425">
                  <c:v>0.88900000000000334</c:v>
                </c:pt>
                <c:pt idx="4426">
                  <c:v>0.55600000000000005</c:v>
                </c:pt>
                <c:pt idx="4427">
                  <c:v>0.88900000000000334</c:v>
                </c:pt>
                <c:pt idx="4428">
                  <c:v>0.55600000000000005</c:v>
                </c:pt>
                <c:pt idx="4429">
                  <c:v>0.66700000000001414</c:v>
                </c:pt>
                <c:pt idx="4430">
                  <c:v>1</c:v>
                </c:pt>
                <c:pt idx="4431">
                  <c:v>1</c:v>
                </c:pt>
                <c:pt idx="4432">
                  <c:v>0.55600000000000005</c:v>
                </c:pt>
                <c:pt idx="4433">
                  <c:v>0.75000000000001121</c:v>
                </c:pt>
                <c:pt idx="4434">
                  <c:v>0.47100000000000031</c:v>
                </c:pt>
                <c:pt idx="4435">
                  <c:v>0.22800000000000062</c:v>
                </c:pt>
                <c:pt idx="4436">
                  <c:v>0.22600000000000062</c:v>
                </c:pt>
                <c:pt idx="4437">
                  <c:v>0.87500000000001121</c:v>
                </c:pt>
                <c:pt idx="4438">
                  <c:v>0.5</c:v>
                </c:pt>
                <c:pt idx="4439">
                  <c:v>0.5</c:v>
                </c:pt>
                <c:pt idx="4440">
                  <c:v>0</c:v>
                </c:pt>
                <c:pt idx="4441">
                  <c:v>1</c:v>
                </c:pt>
                <c:pt idx="4442">
                  <c:v>0.75000000000001121</c:v>
                </c:pt>
                <c:pt idx="4443">
                  <c:v>0.75000000000001121</c:v>
                </c:pt>
                <c:pt idx="4444">
                  <c:v>1</c:v>
                </c:pt>
                <c:pt idx="4445">
                  <c:v>0.125</c:v>
                </c:pt>
                <c:pt idx="4446">
                  <c:v>1</c:v>
                </c:pt>
                <c:pt idx="4447">
                  <c:v>0.87500000000001121</c:v>
                </c:pt>
                <c:pt idx="4448">
                  <c:v>0.75000000000001121</c:v>
                </c:pt>
                <c:pt idx="4449">
                  <c:v>1</c:v>
                </c:pt>
                <c:pt idx="4450">
                  <c:v>1</c:v>
                </c:pt>
                <c:pt idx="4451">
                  <c:v>0</c:v>
                </c:pt>
                <c:pt idx="4452">
                  <c:v>0.71400000000000263</c:v>
                </c:pt>
                <c:pt idx="4453">
                  <c:v>0.71400000000000263</c:v>
                </c:pt>
                <c:pt idx="4454">
                  <c:v>0</c:v>
                </c:pt>
                <c:pt idx="4455">
                  <c:v>0.71400000000000263</c:v>
                </c:pt>
                <c:pt idx="4456">
                  <c:v>0.57100000000000162</c:v>
                </c:pt>
                <c:pt idx="4457">
                  <c:v>0.71400000000000263</c:v>
                </c:pt>
                <c:pt idx="4458">
                  <c:v>1</c:v>
                </c:pt>
                <c:pt idx="4459">
                  <c:v>1</c:v>
                </c:pt>
                <c:pt idx="4460">
                  <c:v>0.85700000000000265</c:v>
                </c:pt>
                <c:pt idx="4461">
                  <c:v>1</c:v>
                </c:pt>
                <c:pt idx="4462">
                  <c:v>1</c:v>
                </c:pt>
                <c:pt idx="4463">
                  <c:v>1</c:v>
                </c:pt>
                <c:pt idx="4464">
                  <c:v>0.5</c:v>
                </c:pt>
                <c:pt idx="4465">
                  <c:v>0.3330000000000069</c:v>
                </c:pt>
                <c:pt idx="4466">
                  <c:v>0</c:v>
                </c:pt>
                <c:pt idx="4467">
                  <c:v>0.22800000000000062</c:v>
                </c:pt>
                <c:pt idx="4468">
                  <c:v>0.83300000000000263</c:v>
                </c:pt>
                <c:pt idx="4469">
                  <c:v>0.3330000000000069</c:v>
                </c:pt>
                <c:pt idx="4470">
                  <c:v>1</c:v>
                </c:pt>
                <c:pt idx="4471">
                  <c:v>0.5</c:v>
                </c:pt>
                <c:pt idx="4472">
                  <c:v>0.83300000000000263</c:v>
                </c:pt>
                <c:pt idx="4473">
                  <c:v>1</c:v>
                </c:pt>
                <c:pt idx="4474">
                  <c:v>1</c:v>
                </c:pt>
                <c:pt idx="4475">
                  <c:v>1</c:v>
                </c:pt>
                <c:pt idx="4476">
                  <c:v>0.83300000000000263</c:v>
                </c:pt>
                <c:pt idx="4477">
                  <c:v>0.8</c:v>
                </c:pt>
                <c:pt idx="4478">
                  <c:v>1</c:v>
                </c:pt>
                <c:pt idx="4479">
                  <c:v>0</c:v>
                </c:pt>
                <c:pt idx="4480">
                  <c:v>0</c:v>
                </c:pt>
                <c:pt idx="4481">
                  <c:v>0.30000000000000032</c:v>
                </c:pt>
                <c:pt idx="4482">
                  <c:v>1</c:v>
                </c:pt>
                <c:pt idx="4483">
                  <c:v>0.8</c:v>
                </c:pt>
                <c:pt idx="4484">
                  <c:v>1</c:v>
                </c:pt>
                <c:pt idx="4485">
                  <c:v>0.8</c:v>
                </c:pt>
                <c:pt idx="4486">
                  <c:v>0.60000000000000264</c:v>
                </c:pt>
                <c:pt idx="4487">
                  <c:v>0.4</c:v>
                </c:pt>
                <c:pt idx="4488">
                  <c:v>0.8</c:v>
                </c:pt>
                <c:pt idx="4489">
                  <c:v>0.8</c:v>
                </c:pt>
                <c:pt idx="4490">
                  <c:v>0.60000000000000264</c:v>
                </c:pt>
                <c:pt idx="4491">
                  <c:v>1</c:v>
                </c:pt>
                <c:pt idx="4492">
                  <c:v>1</c:v>
                </c:pt>
                <c:pt idx="4493">
                  <c:v>1</c:v>
                </c:pt>
                <c:pt idx="4494">
                  <c:v>0.60000000000000264</c:v>
                </c:pt>
                <c:pt idx="4495">
                  <c:v>0.4</c:v>
                </c:pt>
                <c:pt idx="4496">
                  <c:v>0.60000000000000264</c:v>
                </c:pt>
                <c:pt idx="4497">
                  <c:v>0.8</c:v>
                </c:pt>
                <c:pt idx="4498">
                  <c:v>0.4</c:v>
                </c:pt>
                <c:pt idx="4499">
                  <c:v>1</c:v>
                </c:pt>
                <c:pt idx="4500">
                  <c:v>1</c:v>
                </c:pt>
                <c:pt idx="4501">
                  <c:v>0</c:v>
                </c:pt>
                <c:pt idx="4502">
                  <c:v>0</c:v>
                </c:pt>
                <c:pt idx="4503">
                  <c:v>1</c:v>
                </c:pt>
                <c:pt idx="4504">
                  <c:v>0.75000000000001121</c:v>
                </c:pt>
                <c:pt idx="4505">
                  <c:v>0.75000000000001121</c:v>
                </c:pt>
                <c:pt idx="4506">
                  <c:v>1</c:v>
                </c:pt>
                <c:pt idx="4507">
                  <c:v>1</c:v>
                </c:pt>
                <c:pt idx="4508">
                  <c:v>1</c:v>
                </c:pt>
                <c:pt idx="4509">
                  <c:v>1</c:v>
                </c:pt>
                <c:pt idx="4510">
                  <c:v>0.5</c:v>
                </c:pt>
                <c:pt idx="4511">
                  <c:v>0.5</c:v>
                </c:pt>
                <c:pt idx="4512">
                  <c:v>0.25</c:v>
                </c:pt>
                <c:pt idx="4513">
                  <c:v>1</c:v>
                </c:pt>
                <c:pt idx="4514">
                  <c:v>0.75000000000001121</c:v>
                </c:pt>
                <c:pt idx="4515">
                  <c:v>0.75000000000001121</c:v>
                </c:pt>
                <c:pt idx="4516">
                  <c:v>0.75000000000001121</c:v>
                </c:pt>
                <c:pt idx="4517">
                  <c:v>1</c:v>
                </c:pt>
                <c:pt idx="4518">
                  <c:v>1</c:v>
                </c:pt>
                <c:pt idx="4519">
                  <c:v>0.75000000000001121</c:v>
                </c:pt>
                <c:pt idx="4520">
                  <c:v>1</c:v>
                </c:pt>
                <c:pt idx="4521">
                  <c:v>0</c:v>
                </c:pt>
                <c:pt idx="4522">
                  <c:v>1</c:v>
                </c:pt>
                <c:pt idx="4523">
                  <c:v>0</c:v>
                </c:pt>
                <c:pt idx="4524">
                  <c:v>1</c:v>
                </c:pt>
                <c:pt idx="4525">
                  <c:v>0</c:v>
                </c:pt>
                <c:pt idx="4526">
                  <c:v>0.66700000000001414</c:v>
                </c:pt>
                <c:pt idx="4527">
                  <c:v>1</c:v>
                </c:pt>
                <c:pt idx="4528">
                  <c:v>1</c:v>
                </c:pt>
                <c:pt idx="4529">
                  <c:v>1</c:v>
                </c:pt>
                <c:pt idx="4530">
                  <c:v>0.66700000000001414</c:v>
                </c:pt>
                <c:pt idx="4531">
                  <c:v>1</c:v>
                </c:pt>
                <c:pt idx="4532">
                  <c:v>1</c:v>
                </c:pt>
                <c:pt idx="4533">
                  <c:v>0</c:v>
                </c:pt>
                <c:pt idx="4534">
                  <c:v>1</c:v>
                </c:pt>
                <c:pt idx="4535">
                  <c:v>1</c:v>
                </c:pt>
                <c:pt idx="4536">
                  <c:v>0</c:v>
                </c:pt>
                <c:pt idx="4537">
                  <c:v>1</c:v>
                </c:pt>
                <c:pt idx="4538">
                  <c:v>1</c:v>
                </c:pt>
                <c:pt idx="4539">
                  <c:v>0.3330000000000069</c:v>
                </c:pt>
                <c:pt idx="4540">
                  <c:v>0.66700000000001414</c:v>
                </c:pt>
                <c:pt idx="4541">
                  <c:v>0.66700000000001414</c:v>
                </c:pt>
                <c:pt idx="4542">
                  <c:v>1</c:v>
                </c:pt>
                <c:pt idx="4543">
                  <c:v>0.3330000000000069</c:v>
                </c:pt>
                <c:pt idx="4544">
                  <c:v>1</c:v>
                </c:pt>
                <c:pt idx="4545">
                  <c:v>0</c:v>
                </c:pt>
                <c:pt idx="4546">
                  <c:v>1</c:v>
                </c:pt>
                <c:pt idx="4547">
                  <c:v>1</c:v>
                </c:pt>
                <c:pt idx="4548">
                  <c:v>0.5</c:v>
                </c:pt>
                <c:pt idx="4549">
                  <c:v>0</c:v>
                </c:pt>
                <c:pt idx="4550">
                  <c:v>0.5</c:v>
                </c:pt>
                <c:pt idx="4551">
                  <c:v>1</c:v>
                </c:pt>
                <c:pt idx="4552">
                  <c:v>0.5</c:v>
                </c:pt>
                <c:pt idx="4553">
                  <c:v>1</c:v>
                </c:pt>
                <c:pt idx="4554">
                  <c:v>1</c:v>
                </c:pt>
                <c:pt idx="4555">
                  <c:v>0</c:v>
                </c:pt>
                <c:pt idx="4556">
                  <c:v>0.5</c:v>
                </c:pt>
                <c:pt idx="4557">
                  <c:v>1</c:v>
                </c:pt>
                <c:pt idx="4558">
                  <c:v>0.5</c:v>
                </c:pt>
                <c:pt idx="4559">
                  <c:v>1</c:v>
                </c:pt>
                <c:pt idx="4560">
                  <c:v>0.5</c:v>
                </c:pt>
                <c:pt idx="4561">
                  <c:v>1</c:v>
                </c:pt>
                <c:pt idx="4562">
                  <c:v>1</c:v>
                </c:pt>
                <c:pt idx="4563">
                  <c:v>1</c:v>
                </c:pt>
                <c:pt idx="4564">
                  <c:v>1</c:v>
                </c:pt>
                <c:pt idx="4565">
                  <c:v>1</c:v>
                </c:pt>
                <c:pt idx="4566">
                  <c:v>0</c:v>
                </c:pt>
                <c:pt idx="4567">
                  <c:v>1</c:v>
                </c:pt>
                <c:pt idx="4568">
                  <c:v>1</c:v>
                </c:pt>
                <c:pt idx="4569">
                  <c:v>1</c:v>
                </c:pt>
                <c:pt idx="4570">
                  <c:v>1</c:v>
                </c:pt>
                <c:pt idx="4571">
                  <c:v>1</c:v>
                </c:pt>
                <c:pt idx="4572">
                  <c:v>1</c:v>
                </c:pt>
                <c:pt idx="4573">
                  <c:v>0</c:v>
                </c:pt>
                <c:pt idx="4574">
                  <c:v>1</c:v>
                </c:pt>
                <c:pt idx="4575">
                  <c:v>0</c:v>
                </c:pt>
                <c:pt idx="4576">
                  <c:v>0</c:v>
                </c:pt>
                <c:pt idx="4577">
                  <c:v>0</c:v>
                </c:pt>
                <c:pt idx="4578">
                  <c:v>0</c:v>
                </c:pt>
                <c:pt idx="4579">
                  <c:v>0</c:v>
                </c:pt>
                <c:pt idx="4580">
                  <c:v>1</c:v>
                </c:pt>
                <c:pt idx="4581">
                  <c:v>0</c:v>
                </c:pt>
                <c:pt idx="4582">
                  <c:v>1</c:v>
                </c:pt>
                <c:pt idx="4583">
                  <c:v>1</c:v>
                </c:pt>
                <c:pt idx="4584">
                  <c:v>1</c:v>
                </c:pt>
                <c:pt idx="4585">
                  <c:v>1</c:v>
                </c:pt>
                <c:pt idx="4586">
                  <c:v>1</c:v>
                </c:pt>
                <c:pt idx="4587">
                  <c:v>1</c:v>
                </c:pt>
                <c:pt idx="4588">
                  <c:v>1</c:v>
                </c:pt>
                <c:pt idx="4589">
                  <c:v>0</c:v>
                </c:pt>
                <c:pt idx="4590">
                  <c:v>0</c:v>
                </c:pt>
                <c:pt idx="4591">
                  <c:v>1</c:v>
                </c:pt>
                <c:pt idx="4592">
                  <c:v>1</c:v>
                </c:pt>
                <c:pt idx="4593">
                  <c:v>1</c:v>
                </c:pt>
                <c:pt idx="4594">
                  <c:v>1</c:v>
                </c:pt>
                <c:pt idx="4595">
                  <c:v>1</c:v>
                </c:pt>
                <c:pt idx="4596">
                  <c:v>1</c:v>
                </c:pt>
                <c:pt idx="4597">
                  <c:v>1</c:v>
                </c:pt>
                <c:pt idx="4598">
                  <c:v>0</c:v>
                </c:pt>
                <c:pt idx="4599">
                  <c:v>0</c:v>
                </c:pt>
                <c:pt idx="4600">
                  <c:v>0</c:v>
                </c:pt>
                <c:pt idx="4601">
                  <c:v>1</c:v>
                </c:pt>
                <c:pt idx="4602">
                  <c:v>1</c:v>
                </c:pt>
                <c:pt idx="4603">
                  <c:v>1</c:v>
                </c:pt>
                <c:pt idx="4604">
                  <c:v>0</c:v>
                </c:pt>
                <c:pt idx="4605">
                  <c:v>1</c:v>
                </c:pt>
                <c:pt idx="4606">
                  <c:v>1</c:v>
                </c:pt>
                <c:pt idx="4607">
                  <c:v>1</c:v>
                </c:pt>
                <c:pt idx="4608">
                  <c:v>1</c:v>
                </c:pt>
                <c:pt idx="4609">
                  <c:v>1</c:v>
                </c:pt>
                <c:pt idx="4610">
                  <c:v>1</c:v>
                </c:pt>
                <c:pt idx="4611">
                  <c:v>1</c:v>
                </c:pt>
                <c:pt idx="4612">
                  <c:v>1</c:v>
                </c:pt>
                <c:pt idx="4613">
                  <c:v>0</c:v>
                </c:pt>
                <c:pt idx="4614">
                  <c:v>1</c:v>
                </c:pt>
                <c:pt idx="4615">
                  <c:v>0</c:v>
                </c:pt>
                <c:pt idx="4616">
                  <c:v>1</c:v>
                </c:pt>
                <c:pt idx="4617">
                  <c:v>1</c:v>
                </c:pt>
                <c:pt idx="4618">
                  <c:v>0</c:v>
                </c:pt>
                <c:pt idx="4619">
                  <c:v>0</c:v>
                </c:pt>
                <c:pt idx="4620">
                  <c:v>1</c:v>
                </c:pt>
                <c:pt idx="4621">
                  <c:v>1</c:v>
                </c:pt>
                <c:pt idx="4622">
                  <c:v>1</c:v>
                </c:pt>
                <c:pt idx="4623">
                  <c:v>1</c:v>
                </c:pt>
                <c:pt idx="4624">
                  <c:v>1</c:v>
                </c:pt>
                <c:pt idx="4625">
                  <c:v>1</c:v>
                </c:pt>
                <c:pt idx="4626">
                  <c:v>0</c:v>
                </c:pt>
                <c:pt idx="4627">
                  <c:v>1</c:v>
                </c:pt>
                <c:pt idx="4628">
                  <c:v>1</c:v>
                </c:pt>
                <c:pt idx="4629">
                  <c:v>1</c:v>
                </c:pt>
                <c:pt idx="4630">
                  <c:v>1</c:v>
                </c:pt>
                <c:pt idx="4631">
                  <c:v>0</c:v>
                </c:pt>
                <c:pt idx="4632">
                  <c:v>1</c:v>
                </c:pt>
                <c:pt idx="4633">
                  <c:v>1</c:v>
                </c:pt>
                <c:pt idx="4634">
                  <c:v>0</c:v>
                </c:pt>
              </c:numCache>
            </c:numRef>
          </c:yVal>
        </c:ser>
        <c:axId val="89936640"/>
        <c:axId val="98919168"/>
      </c:scatterChart>
      <c:valAx>
        <c:axId val="89936640"/>
        <c:scaling>
          <c:orientation val="minMax"/>
          <c:max val="5000"/>
        </c:scaling>
        <c:axPos val="b"/>
        <c:title>
          <c:tx>
            <c:rich>
              <a:bodyPr/>
              <a:lstStyle/>
              <a:p>
                <a:pPr>
                  <a:defRPr/>
                </a:pPr>
                <a:r>
                  <a:rPr lang="en-CA" dirty="0"/>
                  <a:t>CSD Size, Dwellings occupied by usual residents</a:t>
                </a:r>
              </a:p>
            </c:rich>
          </c:tx>
          <c:layout>
            <c:manualLayout>
              <c:xMode val="edge"/>
              <c:yMode val="edge"/>
              <c:x val="0.34715012968644804"/>
              <c:y val="0.93573156774467803"/>
            </c:manualLayout>
          </c:layout>
        </c:title>
        <c:numFmt formatCode="_-* #,##0_-;\-* #,##0_-;_-* &quot;-&quot;??_-;_-@_-" sourceLinked="1"/>
        <c:tickLblPos val="nextTo"/>
        <c:crossAx val="98919168"/>
        <c:crosses val="autoZero"/>
        <c:crossBetween val="midCat"/>
      </c:valAx>
      <c:valAx>
        <c:axId val="98919168"/>
        <c:scaling>
          <c:orientation val="minMax"/>
          <c:max val="1"/>
        </c:scaling>
        <c:axPos val="l"/>
        <c:majorGridlines/>
        <c:title>
          <c:tx>
            <c:rich>
              <a:bodyPr rot="-5400000" vert="horz"/>
              <a:lstStyle/>
              <a:p>
                <a:pPr>
                  <a:defRPr sz="1100"/>
                </a:pPr>
                <a:r>
                  <a:rPr lang="en-CA" sz="1100" dirty="0" smtClean="0"/>
                  <a:t>      Weighted </a:t>
                </a:r>
                <a:r>
                  <a:rPr lang="en-CA" sz="1100" dirty="0"/>
                  <a:t>NHS Response Rate</a:t>
                </a:r>
              </a:p>
            </c:rich>
          </c:tx>
          <c:layout/>
        </c:title>
        <c:numFmt formatCode="0.0%" sourceLinked="1"/>
        <c:tickLblPos val="nextTo"/>
        <c:crossAx val="89936640"/>
        <c:crosses val="autoZero"/>
        <c:crossBetween val="midCat"/>
      </c:valAx>
    </c:plotArea>
    <c:plotVisOnly val="1"/>
    <c:dispBlanksAs val="gap"/>
  </c:chart>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63">
              <a:defRPr sz="1200">
                <a:latin typeface="Arial" charset="0"/>
                <a:ea typeface="+mn-ea"/>
                <a:cs typeface="+mn-cs"/>
              </a:defRPr>
            </a:lvl1pPr>
          </a:lstStyle>
          <a:p>
            <a:pPr>
              <a:defRPr/>
            </a:pPr>
            <a:endParaRPr lang="en-CA"/>
          </a:p>
        </p:txBody>
      </p:sp>
      <p:sp>
        <p:nvSpPr>
          <p:cNvPr id="3075"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63">
              <a:defRPr sz="1200">
                <a:latin typeface="Arial" charset="0"/>
                <a:ea typeface="+mn-ea"/>
                <a:cs typeface="+mn-cs"/>
              </a:defRPr>
            </a:lvl1pPr>
          </a:lstStyle>
          <a:p>
            <a:pPr>
              <a:defRPr/>
            </a:pPr>
            <a:endParaRPr lang="en-CA"/>
          </a:p>
        </p:txBody>
      </p:sp>
      <p:sp>
        <p:nvSpPr>
          <p:cNvPr id="25604"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0088" y="4416425"/>
            <a:ext cx="5610225" cy="4181475"/>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3078"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63">
              <a:defRPr sz="1200">
                <a:latin typeface="Arial" charset="0"/>
                <a:ea typeface="+mn-ea"/>
                <a:cs typeface="+mn-cs"/>
              </a:defRPr>
            </a:lvl1pPr>
          </a:lstStyle>
          <a:p>
            <a:pPr>
              <a:defRPr/>
            </a:pPr>
            <a:endParaRPr lang="en-CA"/>
          </a:p>
        </p:txBody>
      </p:sp>
      <p:sp>
        <p:nvSpPr>
          <p:cNvPr id="3079"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63">
              <a:defRPr sz="1200"/>
            </a:lvl1pPr>
          </a:lstStyle>
          <a:p>
            <a:fld id="{52D5432C-90E8-486D-87C5-807A54CE3867}" type="slidenum">
              <a:rPr lang="en-CA"/>
              <a:pPr/>
              <a:t>‹N°›</a:t>
            </a:fld>
            <a:endParaRPr lang="en-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a:ln/>
        </p:spPr>
      </p:sp>
      <p:sp>
        <p:nvSpPr>
          <p:cNvPr id="2765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27651" name="Slide Number Placeholder 3"/>
          <p:cNvSpPr>
            <a:spLocks noGrp="1"/>
          </p:cNvSpPr>
          <p:nvPr>
            <p:ph type="sldNum" sz="quarter" idx="5"/>
          </p:nvPr>
        </p:nvSpPr>
        <p:spPr>
          <a:noFill/>
        </p:spPr>
        <p:txBody>
          <a:bodyPr/>
          <a:lstStyle/>
          <a:p>
            <a:fld id="{F9937513-B197-47E1-953A-11D65CD48C07}" type="slidenum">
              <a:rPr lang="en-CA"/>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ln/>
        </p:spPr>
      </p:sp>
      <p:sp>
        <p:nvSpPr>
          <p:cNvPr id="44034" name="Notes Placeholder 2"/>
          <p:cNvSpPr>
            <a:spLocks noGrp="1"/>
          </p:cNvSpPr>
          <p:nvPr>
            <p:ph type="body" idx="1"/>
          </p:nvPr>
        </p:nvSpPr>
        <p:spPr>
          <a:noFill/>
          <a:ln/>
        </p:spPr>
        <p:txBody>
          <a:bodyPr/>
          <a:lstStyle/>
          <a:p>
            <a:endParaRPr lang="en-US" dirty="0" smtClean="0">
              <a:latin typeface="Arial" pitchFamily="34" charset="0"/>
              <a:ea typeface="ＭＳ Ｐゴシック" pitchFamily="34" charset="-128"/>
            </a:endParaRPr>
          </a:p>
        </p:txBody>
      </p:sp>
      <p:sp>
        <p:nvSpPr>
          <p:cNvPr id="44035" name="Slide Number Placeholder 3"/>
          <p:cNvSpPr>
            <a:spLocks noGrp="1"/>
          </p:cNvSpPr>
          <p:nvPr>
            <p:ph type="sldNum" sz="quarter" idx="5"/>
          </p:nvPr>
        </p:nvSpPr>
        <p:spPr>
          <a:noFill/>
        </p:spPr>
        <p:txBody>
          <a:bodyPr/>
          <a:lstStyle/>
          <a:p>
            <a:fld id="{D9CB4717-6297-47CA-BA44-F1729466D331}" type="slidenum">
              <a:rPr lang="en-CA"/>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a:ln/>
        </p:spPr>
      </p:sp>
      <p:sp>
        <p:nvSpPr>
          <p:cNvPr id="46082" name="Notes Placeholder 2"/>
          <p:cNvSpPr>
            <a:spLocks noGrp="1"/>
          </p:cNvSpPr>
          <p:nvPr>
            <p:ph type="body" idx="1"/>
          </p:nvPr>
        </p:nvSpPr>
        <p:spPr>
          <a:noFill/>
          <a:ln/>
        </p:spPr>
        <p:txBody>
          <a:bodyPr/>
          <a:lstStyle/>
          <a:p>
            <a:r>
              <a:rPr lang="en-US" b="1" dirty="0" smtClean="0">
                <a:latin typeface="Arial" pitchFamily="34" charset="0"/>
                <a:ea typeface="ＭＳ Ｐゴシック" pitchFamily="34" charset="-128"/>
              </a:rPr>
              <a:t> </a:t>
            </a:r>
            <a:endParaRPr lang="en-US" dirty="0" smtClean="0">
              <a:latin typeface="Arial" pitchFamily="34" charset="0"/>
              <a:ea typeface="ＭＳ Ｐゴシック" pitchFamily="34" charset="-128"/>
            </a:endParaRPr>
          </a:p>
        </p:txBody>
      </p:sp>
      <p:sp>
        <p:nvSpPr>
          <p:cNvPr id="46083" name="Slide Number Placeholder 3"/>
          <p:cNvSpPr>
            <a:spLocks noGrp="1"/>
          </p:cNvSpPr>
          <p:nvPr>
            <p:ph type="sldNum" sz="quarter" idx="5"/>
          </p:nvPr>
        </p:nvSpPr>
        <p:spPr>
          <a:noFill/>
        </p:spPr>
        <p:txBody>
          <a:bodyPr/>
          <a:lstStyle/>
          <a:p>
            <a:fld id="{E1D880EB-959B-471F-8522-0BCBCFEA3DF9}" type="slidenum">
              <a:rPr lang="en-CA"/>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a:ln/>
        </p:spPr>
      </p:sp>
      <p:sp>
        <p:nvSpPr>
          <p:cNvPr id="48130" name="Notes Placeholder 2"/>
          <p:cNvSpPr>
            <a:spLocks noGrp="1"/>
          </p:cNvSpPr>
          <p:nvPr>
            <p:ph type="body" idx="1"/>
          </p:nvPr>
        </p:nvSpPr>
        <p:spPr>
          <a:xfrm>
            <a:off x="336848" y="4416425"/>
            <a:ext cx="6336704" cy="4624263"/>
          </a:xfrm>
          <a:noFill/>
          <a:ln/>
        </p:spPr>
        <p:txBody>
          <a:bodyPr/>
          <a:lstStyle/>
          <a:p>
            <a:pPr lvl="1">
              <a:defRPr/>
            </a:pPr>
            <a:endParaRPr lang="en-US" dirty="0" smtClean="0">
              <a:latin typeface="Arial" pitchFamily="34" charset="0"/>
              <a:ea typeface="ＭＳ Ｐゴシック" pitchFamily="34" charset="-128"/>
            </a:endParaRPr>
          </a:p>
        </p:txBody>
      </p:sp>
      <p:sp>
        <p:nvSpPr>
          <p:cNvPr id="48131" name="Slide Number Placeholder 3"/>
          <p:cNvSpPr>
            <a:spLocks noGrp="1"/>
          </p:cNvSpPr>
          <p:nvPr>
            <p:ph type="sldNum" sz="quarter" idx="5"/>
          </p:nvPr>
        </p:nvSpPr>
        <p:spPr>
          <a:noFill/>
        </p:spPr>
        <p:txBody>
          <a:bodyPr/>
          <a:lstStyle/>
          <a:p>
            <a:fld id="{0DF47010-6C70-46FB-9B9D-A8AF0FEECCCD}" type="slidenum">
              <a:rPr lang="en-CA"/>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a:ln/>
        </p:spPr>
      </p:sp>
      <p:sp>
        <p:nvSpPr>
          <p:cNvPr id="48130" name="Notes Placeholder 2"/>
          <p:cNvSpPr>
            <a:spLocks noGrp="1"/>
          </p:cNvSpPr>
          <p:nvPr>
            <p:ph type="body" idx="1"/>
          </p:nvPr>
        </p:nvSpPr>
        <p:spPr>
          <a:xfrm>
            <a:off x="336848" y="4416425"/>
            <a:ext cx="6336704" cy="4624263"/>
          </a:xfrm>
          <a:noFill/>
          <a:ln/>
        </p:spPr>
        <p:txBody>
          <a:bodyPr/>
          <a:lstStyle/>
          <a:p>
            <a:pPr lvl="1">
              <a:defRPr/>
            </a:pPr>
            <a:endParaRPr lang="en-US" dirty="0" smtClean="0">
              <a:latin typeface="Arial" pitchFamily="34" charset="0"/>
              <a:ea typeface="ＭＳ Ｐゴシック" pitchFamily="34" charset="-128"/>
            </a:endParaRPr>
          </a:p>
        </p:txBody>
      </p:sp>
      <p:sp>
        <p:nvSpPr>
          <p:cNvPr id="48131" name="Slide Number Placeholder 3"/>
          <p:cNvSpPr>
            <a:spLocks noGrp="1"/>
          </p:cNvSpPr>
          <p:nvPr>
            <p:ph type="sldNum" sz="quarter" idx="5"/>
          </p:nvPr>
        </p:nvSpPr>
        <p:spPr>
          <a:noFill/>
        </p:spPr>
        <p:txBody>
          <a:bodyPr/>
          <a:lstStyle/>
          <a:p>
            <a:fld id="{0DF47010-6C70-46FB-9B9D-A8AF0FEECCCD}" type="slidenum">
              <a:rPr lang="en-CA"/>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a:ln/>
        </p:spPr>
      </p:sp>
      <p:sp>
        <p:nvSpPr>
          <p:cNvPr id="50178" name="Notes Placeholder 2"/>
          <p:cNvSpPr>
            <a:spLocks noGrp="1"/>
          </p:cNvSpPr>
          <p:nvPr>
            <p:ph type="body" idx="1"/>
          </p:nvPr>
        </p:nvSpPr>
        <p:spPr>
          <a:xfrm>
            <a:off x="336848" y="4288160"/>
            <a:ext cx="6336704" cy="4768279"/>
          </a:xfrm>
          <a:noFill/>
          <a:ln/>
        </p:spPr>
        <p:txBody>
          <a:bodyPr/>
          <a:lstStyle/>
          <a:p>
            <a:pPr lvl="1">
              <a:defRPr/>
            </a:pPr>
            <a:endParaRPr lang="en-US" dirty="0" smtClean="0">
              <a:latin typeface="Arial" pitchFamily="34" charset="0"/>
              <a:ea typeface="ＭＳ Ｐゴシック" pitchFamily="34" charset="-128"/>
            </a:endParaRPr>
          </a:p>
        </p:txBody>
      </p:sp>
      <p:sp>
        <p:nvSpPr>
          <p:cNvPr id="50179" name="Slide Number Placeholder 3"/>
          <p:cNvSpPr>
            <a:spLocks noGrp="1"/>
          </p:cNvSpPr>
          <p:nvPr>
            <p:ph type="sldNum" sz="quarter" idx="5"/>
          </p:nvPr>
        </p:nvSpPr>
        <p:spPr>
          <a:noFill/>
        </p:spPr>
        <p:txBody>
          <a:bodyPr/>
          <a:lstStyle/>
          <a:p>
            <a:fld id="{DCE7E692-2D42-412E-843F-FC8711FE9D88}" type="slidenum">
              <a:rPr lang="en-CA"/>
              <a:pPr/>
              <a:t>14</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a:ln/>
        </p:spPr>
      </p:sp>
      <p:sp>
        <p:nvSpPr>
          <p:cNvPr id="52226" name="Notes Placeholder 2"/>
          <p:cNvSpPr>
            <a:spLocks noGrp="1"/>
          </p:cNvSpPr>
          <p:nvPr>
            <p:ph type="body" idx="1"/>
          </p:nvPr>
        </p:nvSpPr>
        <p:spPr>
          <a:noFill/>
          <a:ln/>
        </p:spPr>
        <p:txBody>
          <a:bodyPr/>
          <a:lstStyle/>
          <a:p>
            <a:endParaRPr lang="en-US" dirty="0" smtClean="0">
              <a:latin typeface="Arial" pitchFamily="34" charset="0"/>
              <a:ea typeface="ＭＳ Ｐゴシック" pitchFamily="34" charset="-128"/>
            </a:endParaRPr>
          </a:p>
        </p:txBody>
      </p:sp>
      <p:sp>
        <p:nvSpPr>
          <p:cNvPr id="52227" name="Slide Number Placeholder 3"/>
          <p:cNvSpPr>
            <a:spLocks noGrp="1"/>
          </p:cNvSpPr>
          <p:nvPr>
            <p:ph type="sldNum" sz="quarter" idx="5"/>
          </p:nvPr>
        </p:nvSpPr>
        <p:spPr>
          <a:noFill/>
        </p:spPr>
        <p:txBody>
          <a:bodyPr/>
          <a:lstStyle/>
          <a:p>
            <a:fld id="{79AB4A88-C1D0-45DF-8931-AC66EABE419B}" type="slidenum">
              <a:rPr lang="en-CA"/>
              <a:pPr/>
              <a:t>15</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a:ln/>
        </p:spPr>
      </p:sp>
      <p:sp>
        <p:nvSpPr>
          <p:cNvPr id="54274" name="Notes Placeholder 2"/>
          <p:cNvSpPr>
            <a:spLocks noGrp="1"/>
          </p:cNvSpPr>
          <p:nvPr>
            <p:ph type="body" idx="1"/>
          </p:nvPr>
        </p:nvSpPr>
        <p:spPr>
          <a:xfrm>
            <a:off x="336848" y="4288160"/>
            <a:ext cx="6336704" cy="4752528"/>
          </a:xfrm>
          <a:noFill/>
          <a:ln/>
        </p:spPr>
        <p:txBody>
          <a:bodyPr/>
          <a:lstStyle/>
          <a:p>
            <a:pPr marL="0" lvl="1"/>
            <a:endParaRPr lang="en-US" dirty="0" smtClean="0">
              <a:latin typeface="Arial" pitchFamily="34" charset="0"/>
              <a:ea typeface="ＭＳ Ｐゴシック" pitchFamily="34" charset="-128"/>
            </a:endParaRPr>
          </a:p>
        </p:txBody>
      </p:sp>
      <p:sp>
        <p:nvSpPr>
          <p:cNvPr id="54275" name="Slide Number Placeholder 3"/>
          <p:cNvSpPr>
            <a:spLocks noGrp="1"/>
          </p:cNvSpPr>
          <p:nvPr>
            <p:ph type="sldNum" sz="quarter" idx="5"/>
          </p:nvPr>
        </p:nvSpPr>
        <p:spPr>
          <a:noFill/>
        </p:spPr>
        <p:txBody>
          <a:bodyPr/>
          <a:lstStyle/>
          <a:p>
            <a:fld id="{940AFF5E-DBEF-488C-961B-1527250D960F}" type="slidenum">
              <a:rPr lang="en-CA"/>
              <a:pPr/>
              <a:t>16</a:t>
            </a:fld>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a:ln/>
        </p:spPr>
      </p:sp>
      <p:sp>
        <p:nvSpPr>
          <p:cNvPr id="56322"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a:p>
            <a:endParaRPr lang="en-US" smtClean="0">
              <a:latin typeface="Arial" pitchFamily="34" charset="0"/>
              <a:ea typeface="ＭＳ Ｐゴシック" pitchFamily="34" charset="-128"/>
            </a:endParaRPr>
          </a:p>
        </p:txBody>
      </p:sp>
      <p:sp>
        <p:nvSpPr>
          <p:cNvPr id="56323" name="Slide Number Placeholder 3"/>
          <p:cNvSpPr>
            <a:spLocks noGrp="1"/>
          </p:cNvSpPr>
          <p:nvPr>
            <p:ph type="sldNum" sz="quarter" idx="5"/>
          </p:nvPr>
        </p:nvSpPr>
        <p:spPr>
          <a:noFill/>
        </p:spPr>
        <p:txBody>
          <a:bodyPr/>
          <a:lstStyle/>
          <a:p>
            <a:fld id="{89014E8E-0530-415C-B6FD-3FA9214ED4EE}" type="slidenum">
              <a:rPr lang="en-CA"/>
              <a:pPr/>
              <a:t>17</a:t>
            </a:fld>
            <a:endParaRPr lang="en-CA"/>
          </a:p>
        </p:txBody>
      </p:sp>
      <p:sp>
        <p:nvSpPr>
          <p:cNvPr id="5" name="Rectangle 4"/>
          <p:cNvSpPr/>
          <p:nvPr/>
        </p:nvSpPr>
        <p:spPr>
          <a:xfrm>
            <a:off x="552872" y="4360168"/>
            <a:ext cx="5832648" cy="3970318"/>
          </a:xfrm>
          <a:prstGeom prst="rect">
            <a:avLst/>
          </a:prstGeom>
        </p:spPr>
        <p:txBody>
          <a:bodyPr wrap="square">
            <a:spAutoFit/>
          </a:bodyPr>
          <a:lstStyle/>
          <a:p>
            <a:pPr marL="0" lvl="1"/>
            <a:r>
              <a:rPr lang="en-CA" sz="1400" dirty="0" smtClean="0"/>
              <a:t>Slide shows proportion of provincial and territorial population in CSDS for which NHS estimates will be available (blue is NHS, red is 2006 Census).</a:t>
            </a:r>
          </a:p>
          <a:p>
            <a:r>
              <a:rPr lang="en-US" sz="1400" b="1" dirty="0" smtClean="0"/>
              <a:t>In 2011,</a:t>
            </a:r>
            <a:r>
              <a:rPr lang="en-US" sz="1400" dirty="0" smtClean="0"/>
              <a:t> the proportion of population in the released CSDs is expected to vary as well:</a:t>
            </a:r>
          </a:p>
          <a:p>
            <a:pPr>
              <a:buFontTx/>
              <a:buChar char="•"/>
            </a:pPr>
            <a:r>
              <a:rPr lang="en-US" sz="1400" dirty="0" smtClean="0"/>
              <a:t> from 79% in PEI 82% in Saskatchewan and 84% in the Yukon  (the lowest)</a:t>
            </a:r>
          </a:p>
          <a:p>
            <a:pPr>
              <a:buFontTx/>
              <a:buChar char="•"/>
            </a:pPr>
            <a:r>
              <a:rPr lang="en-US" sz="1400" dirty="0" smtClean="0"/>
              <a:t>to 97% in British Columbia, 98% in Quebec, and 100% in Northwest Territories (the highest)</a:t>
            </a:r>
          </a:p>
          <a:p>
            <a:endParaRPr lang="en-US" sz="1400" dirty="0" smtClean="0"/>
          </a:p>
          <a:p>
            <a:r>
              <a:rPr lang="en-US" sz="1400" dirty="0" smtClean="0"/>
              <a:t>In 2006, the lowest proportion was in Saskatchewan and British Columbia = 99.5%</a:t>
            </a:r>
          </a:p>
          <a:p>
            <a:r>
              <a:rPr lang="en-US" sz="1400" b="1" dirty="0" smtClean="0"/>
              <a:t>We also know that rural areas affected – so will release for 85% of the population living in rural CSDs; 99% in non-rural</a:t>
            </a:r>
          </a:p>
          <a:p>
            <a:r>
              <a:rPr lang="en-US" sz="1400" b="1" dirty="0" smtClean="0"/>
              <a:t>This varies by province and territory with Saskatchewan and Yukon having the lowest proportions</a:t>
            </a:r>
            <a:r>
              <a:rPr lang="en-US" sz="1400" dirty="0" smtClean="0"/>
              <a:t>:  NHS estimates released for 57% of the population living in rural CSDs in Saskatchewan (</a:t>
            </a:r>
            <a:r>
              <a:rPr lang="en-CA" sz="1400" dirty="0" smtClean="0"/>
              <a:t>95% of the population living in non-rural CSDs.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a:ln/>
        </p:spPr>
      </p:sp>
      <p:sp>
        <p:nvSpPr>
          <p:cNvPr id="58370" name="Notes Placeholder 2"/>
          <p:cNvSpPr>
            <a:spLocks noGrp="1"/>
          </p:cNvSpPr>
          <p:nvPr>
            <p:ph type="body" idx="1"/>
          </p:nvPr>
        </p:nvSpPr>
        <p:spPr>
          <a:noFill/>
          <a:ln/>
        </p:spPr>
        <p:txBody>
          <a:bodyPr/>
          <a:lstStyle/>
          <a:p>
            <a:endParaRPr lang="en-US" dirty="0" smtClean="0">
              <a:latin typeface="Arial" pitchFamily="34" charset="0"/>
              <a:ea typeface="ＭＳ Ｐゴシック" pitchFamily="34" charset="-128"/>
            </a:endParaRPr>
          </a:p>
        </p:txBody>
      </p:sp>
      <p:sp>
        <p:nvSpPr>
          <p:cNvPr id="58371" name="Slide Number Placeholder 3"/>
          <p:cNvSpPr>
            <a:spLocks noGrp="1"/>
          </p:cNvSpPr>
          <p:nvPr>
            <p:ph type="sldNum" sz="quarter" idx="5"/>
          </p:nvPr>
        </p:nvSpPr>
        <p:spPr>
          <a:noFill/>
        </p:spPr>
        <p:txBody>
          <a:bodyPr/>
          <a:lstStyle/>
          <a:p>
            <a:fld id="{EB92AA50-D578-4EB5-9C60-33BC2F36F2AE}" type="slidenum">
              <a:rPr lang="en-CA"/>
              <a:pPr/>
              <a:t>18</a:t>
            </a:fld>
            <a:endParaRPr lang="en-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a:ln/>
        </p:spPr>
      </p:sp>
      <p:sp>
        <p:nvSpPr>
          <p:cNvPr id="60418" name="Notes Placeholder 2"/>
          <p:cNvSpPr>
            <a:spLocks noGrp="1"/>
          </p:cNvSpPr>
          <p:nvPr>
            <p:ph type="body" idx="1"/>
          </p:nvPr>
        </p:nvSpPr>
        <p:spPr>
          <a:noFill/>
          <a:ln/>
        </p:spPr>
        <p:txBody>
          <a:bodyPr/>
          <a:lstStyle/>
          <a:p>
            <a:endParaRPr lang="en-US" dirty="0" smtClean="0">
              <a:latin typeface="Arial" pitchFamily="34" charset="0"/>
              <a:ea typeface="ＭＳ Ｐゴシック" pitchFamily="34" charset="-128"/>
            </a:endParaRPr>
          </a:p>
        </p:txBody>
      </p:sp>
      <p:sp>
        <p:nvSpPr>
          <p:cNvPr id="60419" name="Slide Number Placeholder 3"/>
          <p:cNvSpPr>
            <a:spLocks noGrp="1"/>
          </p:cNvSpPr>
          <p:nvPr>
            <p:ph type="sldNum" sz="quarter" idx="5"/>
          </p:nvPr>
        </p:nvSpPr>
        <p:spPr>
          <a:noFill/>
        </p:spPr>
        <p:txBody>
          <a:bodyPr/>
          <a:lstStyle/>
          <a:p>
            <a:fld id="{021A9E1C-912A-4DA1-8C50-BBA09B795191}" type="slidenum">
              <a:rPr lang="en-CA"/>
              <a:pPr/>
              <a:t>19</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ln/>
        </p:spPr>
      </p:sp>
      <p:sp>
        <p:nvSpPr>
          <p:cNvPr id="29698" name="Notes Placeholder 2"/>
          <p:cNvSpPr>
            <a:spLocks noGrp="1"/>
          </p:cNvSpPr>
          <p:nvPr>
            <p:ph type="body" idx="1"/>
          </p:nvPr>
        </p:nvSpPr>
        <p:spPr>
          <a:noFill/>
          <a:ln/>
        </p:spPr>
        <p:txBody>
          <a:bodyPr/>
          <a:lstStyle/>
          <a:p>
            <a:endParaRPr lang="en-US" dirty="0" smtClean="0">
              <a:latin typeface="Arial" pitchFamily="34" charset="0"/>
              <a:ea typeface="ＭＳ Ｐゴシック" pitchFamily="34" charset="-128"/>
            </a:endParaRPr>
          </a:p>
        </p:txBody>
      </p:sp>
      <p:sp>
        <p:nvSpPr>
          <p:cNvPr id="29699" name="Slide Number Placeholder 3"/>
          <p:cNvSpPr>
            <a:spLocks noGrp="1"/>
          </p:cNvSpPr>
          <p:nvPr>
            <p:ph type="sldNum" sz="quarter" idx="5"/>
          </p:nvPr>
        </p:nvSpPr>
        <p:spPr>
          <a:noFill/>
        </p:spPr>
        <p:txBody>
          <a:bodyPr/>
          <a:lstStyle/>
          <a:p>
            <a:fld id="{AA7B2D5F-1C05-4518-AA55-EB37EFCA12B4}" type="slidenum">
              <a:rPr lang="en-CA"/>
              <a:pPr/>
              <a:t>2</a:t>
            </a:fld>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a:ln/>
        </p:spPr>
      </p:sp>
      <p:sp>
        <p:nvSpPr>
          <p:cNvPr id="62466" name="Notes Placeholder 2"/>
          <p:cNvSpPr>
            <a:spLocks noGrp="1"/>
          </p:cNvSpPr>
          <p:nvPr>
            <p:ph type="body" idx="1"/>
          </p:nvPr>
        </p:nvSpPr>
        <p:spPr>
          <a:noFill/>
          <a:ln/>
        </p:spPr>
        <p:txBody>
          <a:bodyPr/>
          <a:lstStyle/>
          <a:p>
            <a:endParaRPr lang="en-US" dirty="0" smtClean="0">
              <a:latin typeface="Arial" pitchFamily="34" charset="0"/>
              <a:ea typeface="ＭＳ Ｐゴシック" pitchFamily="34" charset="-128"/>
            </a:endParaRPr>
          </a:p>
        </p:txBody>
      </p:sp>
      <p:sp>
        <p:nvSpPr>
          <p:cNvPr id="62467" name="Slide Number Placeholder 3"/>
          <p:cNvSpPr>
            <a:spLocks noGrp="1"/>
          </p:cNvSpPr>
          <p:nvPr>
            <p:ph type="sldNum" sz="quarter" idx="5"/>
          </p:nvPr>
        </p:nvSpPr>
        <p:spPr>
          <a:noFill/>
        </p:spPr>
        <p:txBody>
          <a:bodyPr/>
          <a:lstStyle/>
          <a:p>
            <a:fld id="{F61F2917-D7FD-40F8-B396-069144392F76}" type="slidenum">
              <a:rPr lang="en-CA"/>
              <a:pPr/>
              <a:t>20</a:t>
            </a:fld>
            <a:endParaRPr lang="en-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a:ln/>
        </p:spPr>
      </p:sp>
      <p:sp>
        <p:nvSpPr>
          <p:cNvPr id="64514" name="Notes Placeholder 2"/>
          <p:cNvSpPr>
            <a:spLocks noGrp="1"/>
          </p:cNvSpPr>
          <p:nvPr>
            <p:ph type="body" idx="1"/>
          </p:nvPr>
        </p:nvSpPr>
        <p:spPr>
          <a:noFill/>
          <a:ln/>
        </p:spPr>
        <p:txBody>
          <a:bodyPr/>
          <a:lstStyle/>
          <a:p>
            <a:endParaRPr lang="en-US" dirty="0" smtClean="0">
              <a:latin typeface="Arial" pitchFamily="34" charset="0"/>
              <a:ea typeface="ＭＳ Ｐゴシック" pitchFamily="34" charset="-128"/>
            </a:endParaRPr>
          </a:p>
        </p:txBody>
      </p:sp>
      <p:sp>
        <p:nvSpPr>
          <p:cNvPr id="64515" name="Slide Number Placeholder 3"/>
          <p:cNvSpPr>
            <a:spLocks noGrp="1"/>
          </p:cNvSpPr>
          <p:nvPr>
            <p:ph type="sldNum" sz="quarter" idx="5"/>
          </p:nvPr>
        </p:nvSpPr>
        <p:spPr>
          <a:noFill/>
        </p:spPr>
        <p:txBody>
          <a:bodyPr/>
          <a:lstStyle/>
          <a:p>
            <a:fld id="{140E81E7-1FBC-4B73-8DF8-C0FCACDCB200}" type="slidenum">
              <a:rPr lang="en-CA"/>
              <a:pPr/>
              <a:t>21</a:t>
            </a:fld>
            <a:endParaRPr lang="en-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4407" y="4431883"/>
            <a:ext cx="5610225" cy="4181474"/>
          </a:xfrm>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8BB3410C-DDB7-454B-A1B5-686033D168C0}" type="slidenum">
              <a:rPr lang="en-CA" smtClean="0"/>
              <a:pPr>
                <a:defRPr/>
              </a:pPr>
              <a:t>22</a:t>
            </a:fld>
            <a:endParaRPr lang="en-CA"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4407" y="4431883"/>
            <a:ext cx="5610225" cy="4181474"/>
          </a:xfrm>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8BB3410C-DDB7-454B-A1B5-686033D168C0}" type="slidenum">
              <a:rPr lang="en-CA" smtClean="0"/>
              <a:pPr>
                <a:defRPr/>
              </a:pPr>
              <a:t>23</a:t>
            </a:fld>
            <a:endParaRPr lang="en-CA"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4407" y="4431883"/>
            <a:ext cx="5610225" cy="4181474"/>
          </a:xfrm>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8BB3410C-DDB7-454B-A1B5-686033D168C0}" type="slidenum">
              <a:rPr lang="en-CA" smtClean="0"/>
              <a:pPr>
                <a:defRPr/>
              </a:pPr>
              <a:t>24</a:t>
            </a:fld>
            <a:endParaRPr lang="en-CA"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4407" y="4431883"/>
            <a:ext cx="5610225" cy="4181474"/>
          </a:xfrm>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dirty="0" smtClean="0"/>
              <a:t>The CV does not measure bias, such as the bias due to non-response. It is important not to confuse the CV with the response rate and the global non-response rate for the NHS. The CV measures the precision of an estimate, while the response rate is an indicator of the risk associated with household non-response error, and the global non-response rate is an indicator of the risk of household non-response error plus individual question non-response error.</a:t>
            </a:r>
          </a:p>
          <a:p>
            <a:endParaRPr lang="en-CA" dirty="0"/>
          </a:p>
        </p:txBody>
      </p:sp>
      <p:sp>
        <p:nvSpPr>
          <p:cNvPr id="4" name="Slide Number Placeholder 3"/>
          <p:cNvSpPr>
            <a:spLocks noGrp="1"/>
          </p:cNvSpPr>
          <p:nvPr>
            <p:ph type="sldNum" sz="quarter" idx="10"/>
          </p:nvPr>
        </p:nvSpPr>
        <p:spPr/>
        <p:txBody>
          <a:bodyPr/>
          <a:lstStyle/>
          <a:p>
            <a:pPr>
              <a:defRPr/>
            </a:pPr>
            <a:fld id="{8BB3410C-DDB7-454B-A1B5-686033D168C0}" type="slidenum">
              <a:rPr lang="en-CA" smtClean="0"/>
              <a:pPr>
                <a:defRPr/>
              </a:pPr>
              <a:t>25</a:t>
            </a:fld>
            <a:endParaRPr lang="en-CA"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a:ln/>
        </p:spPr>
      </p:sp>
      <p:sp>
        <p:nvSpPr>
          <p:cNvPr id="66562" name="Notes Placeholder 2"/>
          <p:cNvSpPr>
            <a:spLocks noGrp="1"/>
          </p:cNvSpPr>
          <p:nvPr>
            <p:ph type="body" idx="1"/>
          </p:nvPr>
        </p:nvSpPr>
        <p:spPr>
          <a:noFill/>
          <a:ln/>
        </p:spPr>
        <p:txBody>
          <a:bodyPr/>
          <a:lstStyle/>
          <a:p>
            <a:endParaRPr lang="en-US" dirty="0" smtClean="0">
              <a:latin typeface="Arial" pitchFamily="34" charset="0"/>
              <a:ea typeface="ＭＳ Ｐゴシック" pitchFamily="34" charset="-128"/>
            </a:endParaRPr>
          </a:p>
        </p:txBody>
      </p:sp>
      <p:sp>
        <p:nvSpPr>
          <p:cNvPr id="66563" name="Slide Number Placeholder 3"/>
          <p:cNvSpPr>
            <a:spLocks noGrp="1"/>
          </p:cNvSpPr>
          <p:nvPr>
            <p:ph type="sldNum" sz="quarter" idx="5"/>
          </p:nvPr>
        </p:nvSpPr>
        <p:spPr>
          <a:noFill/>
        </p:spPr>
        <p:txBody>
          <a:bodyPr/>
          <a:lstStyle/>
          <a:p>
            <a:fld id="{06199480-9987-40C3-ABB5-4F1B41F0505C}" type="slidenum">
              <a:rPr lang="en-CA"/>
              <a:pPr/>
              <a:t>26</a:t>
            </a:fld>
            <a:endParaRPr lang="en-CA"/>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a:ln/>
        </p:spPr>
      </p:sp>
      <p:sp>
        <p:nvSpPr>
          <p:cNvPr id="686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68611" name="Slide Number Placeholder 3"/>
          <p:cNvSpPr>
            <a:spLocks noGrp="1"/>
          </p:cNvSpPr>
          <p:nvPr>
            <p:ph type="sldNum" sz="quarter" idx="5"/>
          </p:nvPr>
        </p:nvSpPr>
        <p:spPr>
          <a:noFill/>
        </p:spPr>
        <p:txBody>
          <a:bodyPr/>
          <a:lstStyle/>
          <a:p>
            <a:fld id="{C15E7812-57FC-4CC0-88E6-5F7193AF119F}" type="slidenum">
              <a:rPr lang="en-CA"/>
              <a:pPr/>
              <a:t>27</a:t>
            </a:fld>
            <a:endParaRPr lang="en-CA"/>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a:ln/>
        </p:spPr>
      </p:sp>
      <p:sp>
        <p:nvSpPr>
          <p:cNvPr id="28675" name="Espace réservé des commentaires 2"/>
          <p:cNvSpPr>
            <a:spLocks noGrp="1"/>
          </p:cNvSpPr>
          <p:nvPr>
            <p:ph type="body" idx="1"/>
          </p:nvPr>
        </p:nvSpPr>
        <p:spPr>
          <a:noFill/>
          <a:ln/>
        </p:spPr>
        <p:txBody>
          <a:bodyPr/>
          <a:lstStyle/>
          <a:p>
            <a:endParaRPr lang="en-US" smtClean="0">
              <a:latin typeface="Arial" pitchFamily="34" charset="0"/>
            </a:endParaRPr>
          </a:p>
        </p:txBody>
      </p:sp>
      <p:sp>
        <p:nvSpPr>
          <p:cNvPr id="28676" name="Espace réservé du numéro de diapositive 3"/>
          <p:cNvSpPr>
            <a:spLocks noGrp="1"/>
          </p:cNvSpPr>
          <p:nvPr>
            <p:ph type="sldNum" sz="quarter" idx="5"/>
          </p:nvPr>
        </p:nvSpPr>
        <p:spPr>
          <a:noFill/>
        </p:spPr>
        <p:txBody>
          <a:bodyPr/>
          <a:lstStyle/>
          <a:p>
            <a:pPr defTabSz="930275"/>
            <a:fld id="{E8F014B8-8F26-427C-9139-504E6E7F8A2C}" type="slidenum">
              <a:rPr lang="en-CA" smtClean="0">
                <a:latin typeface="Arial" pitchFamily="34" charset="0"/>
              </a:rPr>
              <a:pPr defTabSz="930275"/>
              <a:t>28</a:t>
            </a:fld>
            <a:endParaRPr lang="en-CA"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a:ln/>
        </p:spPr>
      </p:sp>
      <p:sp>
        <p:nvSpPr>
          <p:cNvPr id="31746" name="Notes Placeholder 2"/>
          <p:cNvSpPr>
            <a:spLocks noGrp="1"/>
          </p:cNvSpPr>
          <p:nvPr>
            <p:ph type="body" idx="1"/>
          </p:nvPr>
        </p:nvSpPr>
        <p:spPr>
          <a:xfrm>
            <a:off x="264840" y="4416425"/>
            <a:ext cx="6408712" cy="4408239"/>
          </a:xfrm>
          <a:noFill/>
          <a:ln/>
        </p:spPr>
        <p:txBody>
          <a:bodyPr/>
          <a:lstStyle/>
          <a:p>
            <a:endParaRPr lang="en-US" dirty="0" smtClean="0">
              <a:latin typeface="Arial" pitchFamily="34" charset="0"/>
              <a:ea typeface="ＭＳ Ｐゴシック" pitchFamily="34" charset="-128"/>
            </a:endParaRPr>
          </a:p>
        </p:txBody>
      </p:sp>
      <p:sp>
        <p:nvSpPr>
          <p:cNvPr id="31747" name="Slide Number Placeholder 3"/>
          <p:cNvSpPr>
            <a:spLocks noGrp="1"/>
          </p:cNvSpPr>
          <p:nvPr>
            <p:ph type="sldNum" sz="quarter" idx="5"/>
          </p:nvPr>
        </p:nvSpPr>
        <p:spPr>
          <a:noFill/>
        </p:spPr>
        <p:txBody>
          <a:bodyPr/>
          <a:lstStyle/>
          <a:p>
            <a:fld id="{032D88C9-EAAE-4163-851C-A1C8B5B53FB4}" type="slidenum">
              <a:rPr lang="en-CA"/>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ln/>
        </p:spPr>
      </p:sp>
      <p:sp>
        <p:nvSpPr>
          <p:cNvPr id="33794"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a:p>
            <a:endParaRPr lang="en-US" smtClean="0">
              <a:latin typeface="Arial" pitchFamily="34" charset="0"/>
              <a:ea typeface="ＭＳ Ｐゴシック" pitchFamily="34" charset="-128"/>
            </a:endParaRPr>
          </a:p>
        </p:txBody>
      </p:sp>
      <p:sp>
        <p:nvSpPr>
          <p:cNvPr id="33795" name="Slide Number Placeholder 3"/>
          <p:cNvSpPr>
            <a:spLocks noGrp="1"/>
          </p:cNvSpPr>
          <p:nvPr>
            <p:ph type="sldNum" sz="quarter" idx="5"/>
          </p:nvPr>
        </p:nvSpPr>
        <p:spPr>
          <a:noFill/>
        </p:spPr>
        <p:txBody>
          <a:bodyPr/>
          <a:lstStyle/>
          <a:p>
            <a:fld id="{9F4D9EF1-6845-42A6-8D1C-9BB527D3B458}" type="slidenum">
              <a:rPr lang="en-CA"/>
              <a:pPr/>
              <a:t>4</a:t>
            </a:fld>
            <a:endParaRPr lang="en-CA"/>
          </a:p>
        </p:txBody>
      </p:sp>
      <p:sp>
        <p:nvSpPr>
          <p:cNvPr id="5" name="Rectangle 4"/>
          <p:cNvSpPr/>
          <p:nvPr/>
        </p:nvSpPr>
        <p:spPr>
          <a:xfrm>
            <a:off x="552872" y="4648200"/>
            <a:ext cx="5832648" cy="3600986"/>
          </a:xfrm>
          <a:prstGeom prst="rect">
            <a:avLst/>
          </a:prstGeom>
        </p:spPr>
        <p:txBody>
          <a:bodyPr wrap="square">
            <a:spAutoFit/>
          </a:bodyPr>
          <a:lstStyle/>
          <a:p>
            <a:pPr marL="628650" lvl="1" indent="-171450">
              <a:buFont typeface="Arial" pitchFamily="34" charset="0"/>
              <a:buChar char="•"/>
              <a:defRPr/>
            </a:pPr>
            <a:r>
              <a:rPr lang="en-CA" sz="1200" dirty="0" smtClean="0"/>
              <a:t>There were a number of steps Statistics Canada took to mitigate the risk of non-response bias from collection to the processing and weighting process.   </a:t>
            </a:r>
          </a:p>
          <a:p>
            <a:pPr lvl="1">
              <a:defRPr/>
            </a:pPr>
            <a:endParaRPr lang="en-CA" sz="1200" dirty="0" smtClean="0"/>
          </a:p>
          <a:p>
            <a:pPr marL="628650" lvl="1" indent="-171450">
              <a:buFont typeface="Arial" pitchFamily="34" charset="0"/>
              <a:buChar char="•"/>
              <a:defRPr/>
            </a:pPr>
            <a:r>
              <a:rPr lang="en-CA" sz="1200" dirty="0" smtClean="0"/>
              <a:t>Given the voluntary nature of the survey we knew that certain groups such as recent immigrants, Aboriginal people living in urban areas, those in low income, the more mobile were more at risk of not responding to this survey.  </a:t>
            </a:r>
          </a:p>
          <a:p>
            <a:pPr marL="628650" lvl="1" indent="-171450">
              <a:buFont typeface="Arial" pitchFamily="34" charset="0"/>
              <a:buChar char="•"/>
              <a:defRPr/>
            </a:pPr>
            <a:endParaRPr lang="en-CA" sz="1200" dirty="0" smtClean="0"/>
          </a:p>
          <a:p>
            <a:pPr marL="628650" lvl="1" indent="-171450">
              <a:buFont typeface="Arial" pitchFamily="34" charset="0"/>
              <a:buChar char="•"/>
              <a:defRPr/>
            </a:pPr>
            <a:r>
              <a:rPr lang="en-CA" sz="1200" dirty="0" smtClean="0"/>
              <a:t>Also the design of the survey was </a:t>
            </a:r>
            <a:r>
              <a:rPr lang="en-CA" sz="1200" dirty="0" err="1" smtClean="0"/>
              <a:t>targetted</a:t>
            </a:r>
            <a:r>
              <a:rPr lang="en-CA" sz="1200" dirty="0" smtClean="0"/>
              <a:t> to provide as much as possible representative results at lower geographic levels, such as at the community level (census subdivisions).</a:t>
            </a:r>
          </a:p>
          <a:p>
            <a:pPr marL="628650" lvl="1" indent="-171450">
              <a:buFont typeface="Arial" pitchFamily="34" charset="0"/>
              <a:buChar char="•"/>
              <a:defRPr/>
            </a:pPr>
            <a:r>
              <a:rPr lang="en-CA" sz="1200" i="1" dirty="0" smtClean="0"/>
              <a:t>The objective of the NHS sample design</a:t>
            </a:r>
            <a:r>
              <a:rPr lang="en-CA" sz="1200" dirty="0" smtClean="0"/>
              <a:t>: was to better control potential data bias</a:t>
            </a:r>
          </a:p>
          <a:p>
            <a:pPr lvl="1">
              <a:defRPr/>
            </a:pPr>
            <a:endParaRPr lang="en-CA" sz="1200" dirty="0" smtClean="0"/>
          </a:p>
          <a:p>
            <a:pPr marL="628650" lvl="1" indent="-171450">
              <a:buFont typeface="Arial" pitchFamily="34" charset="0"/>
              <a:buChar char="•"/>
              <a:defRPr/>
            </a:pPr>
            <a:r>
              <a:rPr lang="en-CA" sz="1200" b="1" dirty="0" smtClean="0"/>
              <a:t>A Two phase approach was taken </a:t>
            </a:r>
            <a:r>
              <a:rPr lang="en-CA" sz="1200" dirty="0" smtClean="0"/>
              <a:t>to sampling: the initial sample and sub-sample to follow up non-responding household</a:t>
            </a:r>
          </a:p>
          <a:p>
            <a:pPr marL="628650" lvl="1" indent="-171450">
              <a:buFont typeface="Arial" pitchFamily="34" charset="0"/>
              <a:buChar char="•"/>
              <a:defRPr/>
            </a:pPr>
            <a:endParaRPr lang="en-CA" sz="1200" dirty="0" smtClean="0"/>
          </a:p>
          <a:p>
            <a:pPr marL="628650" lvl="1" indent="-171450">
              <a:buFont typeface="Arial" pitchFamily="34" charset="0"/>
              <a:buChar char="•"/>
              <a:defRPr/>
            </a:pPr>
            <a:r>
              <a:rPr lang="en-CA" sz="1200" b="1" dirty="0" smtClean="0"/>
              <a:t>READ SLIDE.</a:t>
            </a:r>
            <a:endParaRPr lang="en-CA"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xfrm>
            <a:off x="408856" y="4416425"/>
            <a:ext cx="6192688" cy="4552255"/>
          </a:xfrm>
          <a:noFill/>
          <a:ln/>
        </p:spPr>
        <p:txBody>
          <a:bodyPr/>
          <a:lstStyle/>
          <a:p>
            <a:endParaRPr lang="en-US" dirty="0" smtClean="0">
              <a:latin typeface="Arial" pitchFamily="34" charset="0"/>
              <a:ea typeface="ＭＳ Ｐゴシック" pitchFamily="34" charset="-128"/>
            </a:endParaRPr>
          </a:p>
        </p:txBody>
      </p:sp>
      <p:sp>
        <p:nvSpPr>
          <p:cNvPr id="35843" name="Slide Number Placeholder 3"/>
          <p:cNvSpPr>
            <a:spLocks noGrp="1"/>
          </p:cNvSpPr>
          <p:nvPr>
            <p:ph type="sldNum" sz="quarter" idx="5"/>
          </p:nvPr>
        </p:nvSpPr>
        <p:spPr>
          <a:noFill/>
        </p:spPr>
        <p:txBody>
          <a:bodyPr/>
          <a:lstStyle/>
          <a:p>
            <a:fld id="{AF7DE9BD-DC96-4D91-9196-36B12565111A}" type="slidenum">
              <a:rPr lang="en-CA"/>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35843" name="Slide Number Placeholder 3"/>
          <p:cNvSpPr>
            <a:spLocks noGrp="1"/>
          </p:cNvSpPr>
          <p:nvPr>
            <p:ph type="sldNum" sz="quarter" idx="5"/>
          </p:nvPr>
        </p:nvSpPr>
        <p:spPr>
          <a:noFill/>
        </p:spPr>
        <p:txBody>
          <a:bodyPr/>
          <a:lstStyle/>
          <a:p>
            <a:fld id="{AF7DE9BD-DC96-4D91-9196-36B12565111A}" type="slidenum">
              <a:rPr lang="en-CA"/>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xfrm>
            <a:off x="336848" y="4288160"/>
            <a:ext cx="6192688" cy="4752528"/>
          </a:xfrm>
          <a:noFill/>
          <a:ln/>
        </p:spPr>
        <p:txBody>
          <a:bodyPr/>
          <a:lstStyle/>
          <a:p>
            <a:endParaRPr lang="en-US" dirty="0" smtClean="0">
              <a:latin typeface="Arial" pitchFamily="34" charset="0"/>
              <a:ea typeface="ＭＳ Ｐゴシック" pitchFamily="34" charset="-128"/>
            </a:endParaRPr>
          </a:p>
        </p:txBody>
      </p:sp>
      <p:sp>
        <p:nvSpPr>
          <p:cNvPr id="37891" name="Slide Number Placeholder 3"/>
          <p:cNvSpPr>
            <a:spLocks noGrp="1"/>
          </p:cNvSpPr>
          <p:nvPr>
            <p:ph type="sldNum" sz="quarter" idx="5"/>
          </p:nvPr>
        </p:nvSpPr>
        <p:spPr>
          <a:noFill/>
        </p:spPr>
        <p:txBody>
          <a:bodyPr/>
          <a:lstStyle/>
          <a:p>
            <a:fld id="{FAE24902-C303-4235-B85F-6169F96072FE}" type="slidenum">
              <a:rPr lang="en-CA"/>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a:ln/>
        </p:spPr>
      </p:sp>
      <p:sp>
        <p:nvSpPr>
          <p:cNvPr id="39938" name="Notes Placeholder 2"/>
          <p:cNvSpPr>
            <a:spLocks noGrp="1"/>
          </p:cNvSpPr>
          <p:nvPr>
            <p:ph type="body" idx="1"/>
          </p:nvPr>
        </p:nvSpPr>
        <p:spPr>
          <a:noFill/>
          <a:ln/>
        </p:spPr>
        <p:txBody>
          <a:bodyPr/>
          <a:lstStyle/>
          <a:p>
            <a:endParaRPr lang="en-US" dirty="0" smtClean="0">
              <a:latin typeface="Arial" pitchFamily="34" charset="0"/>
              <a:ea typeface="ＭＳ Ｐゴシック" pitchFamily="34" charset="-128"/>
            </a:endParaRPr>
          </a:p>
        </p:txBody>
      </p:sp>
      <p:sp>
        <p:nvSpPr>
          <p:cNvPr id="39939" name="Slide Number Placeholder 3"/>
          <p:cNvSpPr>
            <a:spLocks noGrp="1"/>
          </p:cNvSpPr>
          <p:nvPr>
            <p:ph type="sldNum" sz="quarter" idx="5"/>
          </p:nvPr>
        </p:nvSpPr>
        <p:spPr>
          <a:noFill/>
        </p:spPr>
        <p:txBody>
          <a:bodyPr/>
          <a:lstStyle/>
          <a:p>
            <a:fld id="{C0A16C40-F0A9-4B95-9265-3C17C28DCB06}" type="slidenum">
              <a:rPr lang="en-CA"/>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a:ln/>
        </p:spPr>
      </p:sp>
      <p:sp>
        <p:nvSpPr>
          <p:cNvPr id="41986" name="Notes Placeholder 2"/>
          <p:cNvSpPr>
            <a:spLocks noGrp="1"/>
          </p:cNvSpPr>
          <p:nvPr>
            <p:ph type="body" idx="1"/>
          </p:nvPr>
        </p:nvSpPr>
        <p:spPr>
          <a:xfrm>
            <a:off x="336848" y="4416425"/>
            <a:ext cx="6336704" cy="4624263"/>
          </a:xfrm>
          <a:noFill/>
          <a:ln/>
        </p:spPr>
        <p:txBody>
          <a:bodyPr/>
          <a:lstStyle/>
          <a:p>
            <a:endParaRPr lang="en-US" sz="1100" dirty="0" smtClean="0">
              <a:latin typeface="Arial" pitchFamily="34" charset="0"/>
              <a:ea typeface="ＭＳ Ｐゴシック" pitchFamily="34" charset="-128"/>
            </a:endParaRPr>
          </a:p>
        </p:txBody>
      </p:sp>
      <p:sp>
        <p:nvSpPr>
          <p:cNvPr id="41987" name="Slide Number Placeholder 3"/>
          <p:cNvSpPr>
            <a:spLocks noGrp="1"/>
          </p:cNvSpPr>
          <p:nvPr>
            <p:ph type="sldNum" sz="quarter" idx="5"/>
          </p:nvPr>
        </p:nvSpPr>
        <p:spPr>
          <a:noFill/>
        </p:spPr>
        <p:txBody>
          <a:bodyPr/>
          <a:lstStyle/>
          <a:p>
            <a:fld id="{BAD19AF2-BBFC-4A63-B8F8-2241A064A82C}" type="slidenum">
              <a:rPr lang="en-CA"/>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Cliquez pour modifier le style du titre</a:t>
            </a:r>
            <a:endParaRPr lang="en-CA"/>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en-CA"/>
          </a:p>
        </p:txBody>
      </p:sp>
      <p:sp>
        <p:nvSpPr>
          <p:cNvPr id="4" name="Rectangle 4"/>
          <p:cNvSpPr>
            <a:spLocks noGrp="1" noChangeArrowheads="1"/>
          </p:cNvSpPr>
          <p:nvPr>
            <p:ph type="dt" sz="half" idx="10"/>
          </p:nvPr>
        </p:nvSpPr>
        <p:spPr>
          <a:ln/>
        </p:spPr>
        <p:txBody>
          <a:bodyPr/>
          <a:lstStyle>
            <a:lvl1pPr>
              <a:defRPr/>
            </a:lvl1pPr>
          </a:lstStyle>
          <a:p>
            <a:fld id="{ABC5DEF4-5FD6-4EDC-BD93-0717AF0136BA}" type="datetime1">
              <a:rPr lang="en-CA"/>
              <a:pPr/>
              <a:t>25/11/2013</a:t>
            </a:fld>
            <a:endParaRPr lang="en-CA"/>
          </a:p>
        </p:txBody>
      </p:sp>
      <p:sp>
        <p:nvSpPr>
          <p:cNvPr id="5"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6" name="Rectangle 6"/>
          <p:cNvSpPr>
            <a:spLocks noGrp="1" noChangeArrowheads="1"/>
          </p:cNvSpPr>
          <p:nvPr>
            <p:ph type="sldNum" sz="quarter" idx="12"/>
          </p:nvPr>
        </p:nvSpPr>
        <p:spPr>
          <a:ln/>
        </p:spPr>
        <p:txBody>
          <a:bodyPr/>
          <a:lstStyle>
            <a:lvl1pPr>
              <a:defRPr/>
            </a:lvl1pPr>
          </a:lstStyle>
          <a:p>
            <a:fld id="{3D0747F2-BBF4-4AD3-AF7C-0DE10FAD3133}" type="slidenum">
              <a:rPr lang="en-CA"/>
              <a:pPr/>
              <a:t>‹N°›</a:t>
            </a:fld>
            <a:endParaRPr lang="en-CA"/>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en-CA"/>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Rectangle 4"/>
          <p:cNvSpPr>
            <a:spLocks noGrp="1" noChangeArrowheads="1"/>
          </p:cNvSpPr>
          <p:nvPr>
            <p:ph type="dt" sz="half" idx="10"/>
          </p:nvPr>
        </p:nvSpPr>
        <p:spPr>
          <a:ln/>
        </p:spPr>
        <p:txBody>
          <a:bodyPr/>
          <a:lstStyle>
            <a:lvl1pPr>
              <a:defRPr/>
            </a:lvl1pPr>
          </a:lstStyle>
          <a:p>
            <a:fld id="{618E0D86-0766-487D-9694-F253095C8A03}" type="datetime1">
              <a:rPr lang="en-CA"/>
              <a:pPr/>
              <a:t>25/11/2013</a:t>
            </a:fld>
            <a:endParaRPr lang="en-CA"/>
          </a:p>
        </p:txBody>
      </p:sp>
      <p:sp>
        <p:nvSpPr>
          <p:cNvPr id="5"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6" name="Rectangle 6"/>
          <p:cNvSpPr>
            <a:spLocks noGrp="1" noChangeArrowheads="1"/>
          </p:cNvSpPr>
          <p:nvPr>
            <p:ph type="sldNum" sz="quarter" idx="12"/>
          </p:nvPr>
        </p:nvSpPr>
        <p:spPr>
          <a:ln/>
        </p:spPr>
        <p:txBody>
          <a:bodyPr/>
          <a:lstStyle>
            <a:lvl1pPr>
              <a:defRPr/>
            </a:lvl1pPr>
          </a:lstStyle>
          <a:p>
            <a:fld id="{0CBD20F2-FB94-4ECE-90CC-2E92187819BD}" type="slidenum">
              <a:rPr lang="en-CA"/>
              <a:pPr/>
              <a:t>‹N°›</a:t>
            </a:fld>
            <a:endParaRPr lang="en-CA"/>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Cliquez pour modifier le style du titre</a:t>
            </a:r>
            <a:endParaRPr lang="en-CA"/>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Rectangle 4"/>
          <p:cNvSpPr>
            <a:spLocks noGrp="1" noChangeArrowheads="1"/>
          </p:cNvSpPr>
          <p:nvPr>
            <p:ph type="dt" sz="half" idx="10"/>
          </p:nvPr>
        </p:nvSpPr>
        <p:spPr>
          <a:ln/>
        </p:spPr>
        <p:txBody>
          <a:bodyPr/>
          <a:lstStyle>
            <a:lvl1pPr>
              <a:defRPr/>
            </a:lvl1pPr>
          </a:lstStyle>
          <a:p>
            <a:fld id="{5040A865-8363-4219-88EF-1AFB156CFC77}" type="datetime1">
              <a:rPr lang="en-CA"/>
              <a:pPr/>
              <a:t>25/11/2013</a:t>
            </a:fld>
            <a:endParaRPr lang="en-CA"/>
          </a:p>
        </p:txBody>
      </p:sp>
      <p:sp>
        <p:nvSpPr>
          <p:cNvPr id="5"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6" name="Rectangle 6"/>
          <p:cNvSpPr>
            <a:spLocks noGrp="1" noChangeArrowheads="1"/>
          </p:cNvSpPr>
          <p:nvPr>
            <p:ph type="sldNum" sz="quarter" idx="12"/>
          </p:nvPr>
        </p:nvSpPr>
        <p:spPr>
          <a:ln/>
        </p:spPr>
        <p:txBody>
          <a:bodyPr/>
          <a:lstStyle>
            <a:lvl1pPr>
              <a:defRPr/>
            </a:lvl1pPr>
          </a:lstStyle>
          <a:p>
            <a:fld id="{177EA259-AEF7-4F5F-BD46-0EFCD6568A20}" type="slidenum">
              <a:rPr lang="en-CA"/>
              <a:pPr/>
              <a:t>‹N°›</a:t>
            </a:fld>
            <a:endParaRPr lang="en-CA"/>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fld id="{895B9A94-E2EA-4E45-B5B8-6A3E07A5D716}" type="datetime1">
              <a:rPr lang="en-CA"/>
              <a:pPr/>
              <a:t>25/11/2013</a:t>
            </a:fld>
            <a:endParaRPr lang="en-CA"/>
          </a:p>
        </p:txBody>
      </p:sp>
      <p:sp>
        <p:nvSpPr>
          <p:cNvPr id="5"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6" name="Rectangle 6"/>
          <p:cNvSpPr>
            <a:spLocks noGrp="1" noChangeArrowheads="1"/>
          </p:cNvSpPr>
          <p:nvPr>
            <p:ph type="sldNum" sz="quarter" idx="12"/>
          </p:nvPr>
        </p:nvSpPr>
        <p:spPr>
          <a:ln/>
        </p:spPr>
        <p:txBody>
          <a:bodyPr/>
          <a:lstStyle>
            <a:lvl1pPr>
              <a:defRPr/>
            </a:lvl1pPr>
          </a:lstStyle>
          <a:p>
            <a:fld id="{3C247498-95F3-4FCF-A165-452D25AAD920}" type="slidenum">
              <a:rPr lang="en-CA"/>
              <a:pPr/>
              <a:t>‹N°›</a:t>
            </a:fld>
            <a:endParaRPr lang="en-CA"/>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3B37826A-917B-4551-9AA6-9C66420351B4}" type="datetime1">
              <a:rPr lang="en-CA"/>
              <a:pPr/>
              <a:t>25/11/2013</a:t>
            </a:fld>
            <a:endParaRPr lang="en-CA"/>
          </a:p>
        </p:txBody>
      </p:sp>
      <p:sp>
        <p:nvSpPr>
          <p:cNvPr id="5"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6" name="Rectangle 6"/>
          <p:cNvSpPr>
            <a:spLocks noGrp="1" noChangeArrowheads="1"/>
          </p:cNvSpPr>
          <p:nvPr>
            <p:ph type="sldNum" sz="quarter" idx="12"/>
          </p:nvPr>
        </p:nvSpPr>
        <p:spPr>
          <a:ln/>
        </p:spPr>
        <p:txBody>
          <a:bodyPr/>
          <a:lstStyle>
            <a:lvl1pPr>
              <a:defRPr/>
            </a:lvl1pPr>
          </a:lstStyle>
          <a:p>
            <a:fld id="{0791614B-39FE-4E99-B980-2BBE63A6409E}" type="slidenum">
              <a:rPr lang="en-CA"/>
              <a:pPr/>
              <a:t>‹N°›</a:t>
            </a:fld>
            <a:endParaRPr lang="en-CA"/>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ABFFE79C-AF89-46EA-8950-AAD61ADF9E64}" type="datetime1">
              <a:rPr lang="en-CA"/>
              <a:pPr/>
              <a:t>25/11/2013</a:t>
            </a:fld>
            <a:endParaRPr lang="en-CA"/>
          </a:p>
        </p:txBody>
      </p:sp>
      <p:sp>
        <p:nvSpPr>
          <p:cNvPr id="5"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6" name="Rectangle 6"/>
          <p:cNvSpPr>
            <a:spLocks noGrp="1" noChangeArrowheads="1"/>
          </p:cNvSpPr>
          <p:nvPr>
            <p:ph type="sldNum" sz="quarter" idx="12"/>
          </p:nvPr>
        </p:nvSpPr>
        <p:spPr>
          <a:ln/>
        </p:spPr>
        <p:txBody>
          <a:bodyPr/>
          <a:lstStyle>
            <a:lvl1pPr>
              <a:defRPr/>
            </a:lvl1pPr>
          </a:lstStyle>
          <a:p>
            <a:fld id="{661CF9C5-7DAA-4A7A-A95F-6B1574FF4242}" type="slidenum">
              <a:rPr lang="en-CA"/>
              <a:pPr/>
              <a:t>‹N°›</a:t>
            </a:fld>
            <a:endParaRPr lang="en-CA"/>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33D01899-D2E2-4CCE-B7E5-59663BCA30F1}" type="datetime1">
              <a:rPr lang="en-CA"/>
              <a:pPr/>
              <a:t>25/11/2013</a:t>
            </a:fld>
            <a:endParaRPr lang="en-CA"/>
          </a:p>
        </p:txBody>
      </p:sp>
      <p:sp>
        <p:nvSpPr>
          <p:cNvPr id="6"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7" name="Rectangle 6"/>
          <p:cNvSpPr>
            <a:spLocks noGrp="1" noChangeArrowheads="1"/>
          </p:cNvSpPr>
          <p:nvPr>
            <p:ph type="sldNum" sz="quarter" idx="12"/>
          </p:nvPr>
        </p:nvSpPr>
        <p:spPr>
          <a:ln/>
        </p:spPr>
        <p:txBody>
          <a:bodyPr/>
          <a:lstStyle>
            <a:lvl1pPr>
              <a:defRPr/>
            </a:lvl1pPr>
          </a:lstStyle>
          <a:p>
            <a:fld id="{5ED81788-7846-4972-87D7-66EF30C7F186}" type="slidenum">
              <a:rPr lang="en-CA"/>
              <a:pPr/>
              <a:t>‹N°›</a:t>
            </a:fld>
            <a:endParaRPr lang="en-CA"/>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15BAAE5A-1B0F-46D2-BA75-FA512327D81E}" type="datetime1">
              <a:rPr lang="en-CA"/>
              <a:pPr/>
              <a:t>25/11/2013</a:t>
            </a:fld>
            <a:endParaRPr lang="en-CA"/>
          </a:p>
        </p:txBody>
      </p:sp>
      <p:sp>
        <p:nvSpPr>
          <p:cNvPr id="8"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9" name="Rectangle 6"/>
          <p:cNvSpPr>
            <a:spLocks noGrp="1" noChangeArrowheads="1"/>
          </p:cNvSpPr>
          <p:nvPr>
            <p:ph type="sldNum" sz="quarter" idx="12"/>
          </p:nvPr>
        </p:nvSpPr>
        <p:spPr>
          <a:ln/>
        </p:spPr>
        <p:txBody>
          <a:bodyPr/>
          <a:lstStyle>
            <a:lvl1pPr>
              <a:defRPr/>
            </a:lvl1pPr>
          </a:lstStyle>
          <a:p>
            <a:fld id="{5888BE0B-FC78-41A6-85C3-0C1D51C44607}" type="slidenum">
              <a:rPr lang="en-CA"/>
              <a:pPr/>
              <a:t>‹N°›</a:t>
            </a:fld>
            <a:endParaRPr lang="en-CA"/>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39703764-C9DE-46E6-96B2-F2122F840D96}" type="datetime1">
              <a:rPr lang="en-CA"/>
              <a:pPr/>
              <a:t>25/11/2013</a:t>
            </a:fld>
            <a:endParaRPr lang="en-CA"/>
          </a:p>
        </p:txBody>
      </p:sp>
      <p:sp>
        <p:nvSpPr>
          <p:cNvPr id="4"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5" name="Rectangle 6"/>
          <p:cNvSpPr>
            <a:spLocks noGrp="1" noChangeArrowheads="1"/>
          </p:cNvSpPr>
          <p:nvPr>
            <p:ph type="sldNum" sz="quarter" idx="12"/>
          </p:nvPr>
        </p:nvSpPr>
        <p:spPr>
          <a:ln/>
        </p:spPr>
        <p:txBody>
          <a:bodyPr/>
          <a:lstStyle>
            <a:lvl1pPr>
              <a:defRPr/>
            </a:lvl1pPr>
          </a:lstStyle>
          <a:p>
            <a:fld id="{A8669EB0-B985-41EB-906A-BD60F299223E}" type="slidenum">
              <a:rPr lang="en-CA"/>
              <a:pPr/>
              <a:t>‹N°›</a:t>
            </a:fld>
            <a:endParaRPr lang="en-CA"/>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3906DB1B-FF6F-43DE-8EF6-AFC631DBDC95}" type="datetime1">
              <a:rPr lang="en-CA"/>
              <a:pPr/>
              <a:t>25/11/2013</a:t>
            </a:fld>
            <a:endParaRPr lang="en-CA"/>
          </a:p>
        </p:txBody>
      </p:sp>
      <p:sp>
        <p:nvSpPr>
          <p:cNvPr id="3"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4" name="Rectangle 6"/>
          <p:cNvSpPr>
            <a:spLocks noGrp="1" noChangeArrowheads="1"/>
          </p:cNvSpPr>
          <p:nvPr>
            <p:ph type="sldNum" sz="quarter" idx="12"/>
          </p:nvPr>
        </p:nvSpPr>
        <p:spPr>
          <a:ln/>
        </p:spPr>
        <p:txBody>
          <a:bodyPr/>
          <a:lstStyle>
            <a:lvl1pPr>
              <a:defRPr/>
            </a:lvl1pPr>
          </a:lstStyle>
          <a:p>
            <a:fld id="{8CCF760E-4619-48E8-91C5-DD2199A86425}" type="slidenum">
              <a:rPr lang="en-CA"/>
              <a:pPr/>
              <a:t>‹N°›</a:t>
            </a:fld>
            <a:endParaRPr lang="en-CA"/>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0FCBD8E1-7831-48A1-8469-DE4CC49A584D}" type="datetime1">
              <a:rPr lang="en-CA"/>
              <a:pPr/>
              <a:t>25/11/2013</a:t>
            </a:fld>
            <a:endParaRPr lang="en-CA"/>
          </a:p>
        </p:txBody>
      </p:sp>
      <p:sp>
        <p:nvSpPr>
          <p:cNvPr id="6"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7" name="Rectangle 6"/>
          <p:cNvSpPr>
            <a:spLocks noGrp="1" noChangeArrowheads="1"/>
          </p:cNvSpPr>
          <p:nvPr>
            <p:ph type="sldNum" sz="quarter" idx="12"/>
          </p:nvPr>
        </p:nvSpPr>
        <p:spPr>
          <a:ln/>
        </p:spPr>
        <p:txBody>
          <a:bodyPr/>
          <a:lstStyle>
            <a:lvl1pPr>
              <a:defRPr/>
            </a:lvl1pPr>
          </a:lstStyle>
          <a:p>
            <a:fld id="{3222C313-8362-499A-B1A5-ECFEF40BA148}" type="slidenum">
              <a:rPr lang="en-CA"/>
              <a:pPr/>
              <a:t>‹N°›</a:t>
            </a:fld>
            <a:endParaRPr lang="en-CA"/>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en-CA"/>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Rectangle 4"/>
          <p:cNvSpPr>
            <a:spLocks noGrp="1" noChangeArrowheads="1"/>
          </p:cNvSpPr>
          <p:nvPr>
            <p:ph type="dt" sz="half" idx="10"/>
          </p:nvPr>
        </p:nvSpPr>
        <p:spPr>
          <a:ln/>
        </p:spPr>
        <p:txBody>
          <a:bodyPr/>
          <a:lstStyle>
            <a:lvl1pPr>
              <a:defRPr/>
            </a:lvl1pPr>
          </a:lstStyle>
          <a:p>
            <a:fld id="{BCEAACB9-F4F1-4C60-88B3-02CD2C6FE322}" type="datetime1">
              <a:rPr lang="en-CA"/>
              <a:pPr/>
              <a:t>25/11/2013</a:t>
            </a:fld>
            <a:endParaRPr lang="en-CA"/>
          </a:p>
        </p:txBody>
      </p:sp>
      <p:sp>
        <p:nvSpPr>
          <p:cNvPr id="5"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6" name="Rectangle 6"/>
          <p:cNvSpPr>
            <a:spLocks noGrp="1" noChangeArrowheads="1"/>
          </p:cNvSpPr>
          <p:nvPr>
            <p:ph type="sldNum" sz="quarter" idx="12"/>
          </p:nvPr>
        </p:nvSpPr>
        <p:spPr>
          <a:ln/>
        </p:spPr>
        <p:txBody>
          <a:bodyPr/>
          <a:lstStyle>
            <a:lvl1pPr>
              <a:defRPr/>
            </a:lvl1pPr>
          </a:lstStyle>
          <a:p>
            <a:fld id="{6E45B361-1478-4F5D-AB62-97F76FE15CD9}" type="slidenum">
              <a:rPr lang="en-CA"/>
              <a:pPr/>
              <a:t>‹N°›</a:t>
            </a:fld>
            <a:endParaRPr lang="en-CA"/>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D54B8A18-9947-4FA7-B28C-8BA99414D241}" type="datetime1">
              <a:rPr lang="en-CA"/>
              <a:pPr/>
              <a:t>25/11/2013</a:t>
            </a:fld>
            <a:endParaRPr lang="en-CA"/>
          </a:p>
        </p:txBody>
      </p:sp>
      <p:sp>
        <p:nvSpPr>
          <p:cNvPr id="6"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7" name="Rectangle 6"/>
          <p:cNvSpPr>
            <a:spLocks noGrp="1" noChangeArrowheads="1"/>
          </p:cNvSpPr>
          <p:nvPr>
            <p:ph type="sldNum" sz="quarter" idx="12"/>
          </p:nvPr>
        </p:nvSpPr>
        <p:spPr>
          <a:ln/>
        </p:spPr>
        <p:txBody>
          <a:bodyPr/>
          <a:lstStyle>
            <a:lvl1pPr>
              <a:defRPr/>
            </a:lvl1pPr>
          </a:lstStyle>
          <a:p>
            <a:fld id="{290C33EA-B594-47C3-B547-81090F8E6406}" type="slidenum">
              <a:rPr lang="en-CA"/>
              <a:pPr/>
              <a:t>‹N°›</a:t>
            </a:fld>
            <a:endParaRPr lang="en-CA"/>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69F37DCE-1F59-48D5-B979-DE9B81CAA446}" type="datetime1">
              <a:rPr lang="en-CA"/>
              <a:pPr/>
              <a:t>25/11/2013</a:t>
            </a:fld>
            <a:endParaRPr lang="en-CA"/>
          </a:p>
        </p:txBody>
      </p:sp>
      <p:sp>
        <p:nvSpPr>
          <p:cNvPr id="5"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6" name="Rectangle 6"/>
          <p:cNvSpPr>
            <a:spLocks noGrp="1" noChangeArrowheads="1"/>
          </p:cNvSpPr>
          <p:nvPr>
            <p:ph type="sldNum" sz="quarter" idx="12"/>
          </p:nvPr>
        </p:nvSpPr>
        <p:spPr>
          <a:ln/>
        </p:spPr>
        <p:txBody>
          <a:bodyPr/>
          <a:lstStyle>
            <a:lvl1pPr>
              <a:defRPr/>
            </a:lvl1pPr>
          </a:lstStyle>
          <a:p>
            <a:fld id="{A7BCC8C1-2218-4E39-B368-5DC39FF2E72E}" type="slidenum">
              <a:rPr lang="en-CA"/>
              <a:pPr/>
              <a:t>‹N°›</a:t>
            </a:fld>
            <a:endParaRPr lang="en-CA"/>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3E319A-AB26-4BC9-A98D-0AAAAB8D6F46}" type="datetime1">
              <a:rPr lang="en-CA"/>
              <a:pPr/>
              <a:t>25/11/2013</a:t>
            </a:fld>
            <a:endParaRPr lang="en-CA"/>
          </a:p>
        </p:txBody>
      </p:sp>
      <p:sp>
        <p:nvSpPr>
          <p:cNvPr id="5"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6" name="Rectangle 6"/>
          <p:cNvSpPr>
            <a:spLocks noGrp="1" noChangeArrowheads="1"/>
          </p:cNvSpPr>
          <p:nvPr>
            <p:ph type="sldNum" sz="quarter" idx="12"/>
          </p:nvPr>
        </p:nvSpPr>
        <p:spPr>
          <a:ln/>
        </p:spPr>
        <p:txBody>
          <a:bodyPr/>
          <a:lstStyle>
            <a:lvl1pPr>
              <a:defRPr/>
            </a:lvl1pPr>
          </a:lstStyle>
          <a:p>
            <a:fld id="{152CF7BA-69DA-4B9A-B2EA-6DACF42C87B9}" type="slidenum">
              <a:rPr lang="en-CA"/>
              <a:pPr/>
              <a:t>‹N°›</a:t>
            </a:fld>
            <a:endParaRPr lang="en-CA"/>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Cliquez pour modifier le style du titre</a:t>
            </a:r>
            <a:endParaRPr lang="en-CA"/>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fld id="{29962164-F915-4C78-AE07-532E8F350FF2}" type="datetime1">
              <a:rPr lang="en-CA"/>
              <a:pPr/>
              <a:t>25/11/2013</a:t>
            </a:fld>
            <a:endParaRPr lang="en-CA"/>
          </a:p>
        </p:txBody>
      </p:sp>
      <p:sp>
        <p:nvSpPr>
          <p:cNvPr id="5"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6" name="Rectangle 6"/>
          <p:cNvSpPr>
            <a:spLocks noGrp="1" noChangeArrowheads="1"/>
          </p:cNvSpPr>
          <p:nvPr>
            <p:ph type="sldNum" sz="quarter" idx="12"/>
          </p:nvPr>
        </p:nvSpPr>
        <p:spPr>
          <a:ln/>
        </p:spPr>
        <p:txBody>
          <a:bodyPr/>
          <a:lstStyle>
            <a:lvl1pPr>
              <a:defRPr/>
            </a:lvl1pPr>
          </a:lstStyle>
          <a:p>
            <a:fld id="{6A70B4B7-C539-4C4F-8E4F-CADFC24169F4}" type="slidenum">
              <a:rPr lang="en-CA"/>
              <a:pPr/>
              <a:t>‹N°›</a:t>
            </a:fld>
            <a:endParaRPr lang="en-CA"/>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en-CA"/>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5" name="Rectangle 4"/>
          <p:cNvSpPr>
            <a:spLocks noGrp="1" noChangeArrowheads="1"/>
          </p:cNvSpPr>
          <p:nvPr>
            <p:ph type="dt" sz="half" idx="10"/>
          </p:nvPr>
        </p:nvSpPr>
        <p:spPr>
          <a:ln/>
        </p:spPr>
        <p:txBody>
          <a:bodyPr/>
          <a:lstStyle>
            <a:lvl1pPr>
              <a:defRPr/>
            </a:lvl1pPr>
          </a:lstStyle>
          <a:p>
            <a:fld id="{205535FC-FFF0-4955-A5A8-1A83AD72382E}" type="datetime1">
              <a:rPr lang="en-CA"/>
              <a:pPr/>
              <a:t>25/11/2013</a:t>
            </a:fld>
            <a:endParaRPr lang="en-CA"/>
          </a:p>
        </p:txBody>
      </p:sp>
      <p:sp>
        <p:nvSpPr>
          <p:cNvPr id="6"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7" name="Rectangle 6"/>
          <p:cNvSpPr>
            <a:spLocks noGrp="1" noChangeArrowheads="1"/>
          </p:cNvSpPr>
          <p:nvPr>
            <p:ph type="sldNum" sz="quarter" idx="12"/>
          </p:nvPr>
        </p:nvSpPr>
        <p:spPr>
          <a:ln/>
        </p:spPr>
        <p:txBody>
          <a:bodyPr/>
          <a:lstStyle>
            <a:lvl1pPr>
              <a:defRPr/>
            </a:lvl1pPr>
          </a:lstStyle>
          <a:p>
            <a:fld id="{3BC7CF01-EFB6-43C6-A09A-F339BF4891D9}" type="slidenum">
              <a:rPr lang="en-CA"/>
              <a:pPr/>
              <a:t>‹N°›</a:t>
            </a:fld>
            <a:endParaRPr lang="en-CA"/>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Cliquez pour modifier le style du titre</a:t>
            </a:r>
            <a:endParaRPr lang="en-CA"/>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7" name="Rectangle 4"/>
          <p:cNvSpPr>
            <a:spLocks noGrp="1" noChangeArrowheads="1"/>
          </p:cNvSpPr>
          <p:nvPr>
            <p:ph type="dt" sz="half" idx="10"/>
          </p:nvPr>
        </p:nvSpPr>
        <p:spPr>
          <a:ln/>
        </p:spPr>
        <p:txBody>
          <a:bodyPr/>
          <a:lstStyle>
            <a:lvl1pPr>
              <a:defRPr/>
            </a:lvl1pPr>
          </a:lstStyle>
          <a:p>
            <a:fld id="{683400D1-614F-48CC-8B43-E0AC2B344E89}" type="datetime1">
              <a:rPr lang="en-CA"/>
              <a:pPr/>
              <a:t>25/11/2013</a:t>
            </a:fld>
            <a:endParaRPr lang="en-CA"/>
          </a:p>
        </p:txBody>
      </p:sp>
      <p:sp>
        <p:nvSpPr>
          <p:cNvPr id="8"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9" name="Rectangle 6"/>
          <p:cNvSpPr>
            <a:spLocks noGrp="1" noChangeArrowheads="1"/>
          </p:cNvSpPr>
          <p:nvPr>
            <p:ph type="sldNum" sz="quarter" idx="12"/>
          </p:nvPr>
        </p:nvSpPr>
        <p:spPr>
          <a:ln/>
        </p:spPr>
        <p:txBody>
          <a:bodyPr/>
          <a:lstStyle>
            <a:lvl1pPr>
              <a:defRPr/>
            </a:lvl1pPr>
          </a:lstStyle>
          <a:p>
            <a:fld id="{992AE7BA-C68E-44D5-8A29-002089A2B22E}" type="slidenum">
              <a:rPr lang="en-CA"/>
              <a:pPr/>
              <a:t>‹N°›</a:t>
            </a:fld>
            <a:endParaRPr lang="en-CA"/>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en-CA"/>
          </a:p>
        </p:txBody>
      </p:sp>
      <p:sp>
        <p:nvSpPr>
          <p:cNvPr id="3" name="Rectangle 4"/>
          <p:cNvSpPr>
            <a:spLocks noGrp="1" noChangeArrowheads="1"/>
          </p:cNvSpPr>
          <p:nvPr>
            <p:ph type="dt" sz="half" idx="10"/>
          </p:nvPr>
        </p:nvSpPr>
        <p:spPr>
          <a:ln/>
        </p:spPr>
        <p:txBody>
          <a:bodyPr/>
          <a:lstStyle>
            <a:lvl1pPr>
              <a:defRPr/>
            </a:lvl1pPr>
          </a:lstStyle>
          <a:p>
            <a:fld id="{690FCABB-AEDA-4878-A4DA-CC07E34AA798}" type="datetime1">
              <a:rPr lang="en-CA"/>
              <a:pPr/>
              <a:t>25/11/2013</a:t>
            </a:fld>
            <a:endParaRPr lang="en-CA"/>
          </a:p>
        </p:txBody>
      </p:sp>
      <p:sp>
        <p:nvSpPr>
          <p:cNvPr id="4"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5" name="Rectangle 6"/>
          <p:cNvSpPr>
            <a:spLocks noGrp="1" noChangeArrowheads="1"/>
          </p:cNvSpPr>
          <p:nvPr>
            <p:ph type="sldNum" sz="quarter" idx="12"/>
          </p:nvPr>
        </p:nvSpPr>
        <p:spPr>
          <a:ln/>
        </p:spPr>
        <p:txBody>
          <a:bodyPr/>
          <a:lstStyle>
            <a:lvl1pPr>
              <a:defRPr/>
            </a:lvl1pPr>
          </a:lstStyle>
          <a:p>
            <a:fld id="{5370BA21-27C0-41C6-91D2-DE299CAFE0EE}" type="slidenum">
              <a:rPr lang="en-CA"/>
              <a:pPr/>
              <a:t>‹N°›</a:t>
            </a:fld>
            <a:endParaRPr lang="en-CA"/>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3973BFF2-7A1F-43D6-8D51-FA5490A3A49E}" type="datetime1">
              <a:rPr lang="en-CA"/>
              <a:pPr/>
              <a:t>25/11/2013</a:t>
            </a:fld>
            <a:endParaRPr lang="en-CA"/>
          </a:p>
        </p:txBody>
      </p:sp>
      <p:sp>
        <p:nvSpPr>
          <p:cNvPr id="3"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4" name="Rectangle 6"/>
          <p:cNvSpPr>
            <a:spLocks noGrp="1" noChangeArrowheads="1"/>
          </p:cNvSpPr>
          <p:nvPr>
            <p:ph type="sldNum" sz="quarter" idx="12"/>
          </p:nvPr>
        </p:nvSpPr>
        <p:spPr>
          <a:ln/>
        </p:spPr>
        <p:txBody>
          <a:bodyPr/>
          <a:lstStyle>
            <a:lvl1pPr>
              <a:defRPr/>
            </a:lvl1pPr>
          </a:lstStyle>
          <a:p>
            <a:fld id="{36EBAB15-4E69-49F5-8060-F934F7B32657}" type="slidenum">
              <a:rPr lang="en-CA"/>
              <a:pPr/>
              <a:t>‹N°›</a:t>
            </a:fld>
            <a:endParaRPr lang="en-CA"/>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Cliquez pour modifier le style du titre</a:t>
            </a:r>
            <a:endParaRPr lang="en-CA"/>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fld id="{CD2DF37C-F9C0-4E72-85B3-FD296F4096BE}" type="datetime1">
              <a:rPr lang="en-CA"/>
              <a:pPr/>
              <a:t>25/11/2013</a:t>
            </a:fld>
            <a:endParaRPr lang="en-CA"/>
          </a:p>
        </p:txBody>
      </p:sp>
      <p:sp>
        <p:nvSpPr>
          <p:cNvPr id="6"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7" name="Rectangle 6"/>
          <p:cNvSpPr>
            <a:spLocks noGrp="1" noChangeArrowheads="1"/>
          </p:cNvSpPr>
          <p:nvPr>
            <p:ph type="sldNum" sz="quarter" idx="12"/>
          </p:nvPr>
        </p:nvSpPr>
        <p:spPr>
          <a:ln/>
        </p:spPr>
        <p:txBody>
          <a:bodyPr/>
          <a:lstStyle>
            <a:lvl1pPr>
              <a:defRPr/>
            </a:lvl1pPr>
          </a:lstStyle>
          <a:p>
            <a:fld id="{11906ED3-EE90-4D27-8B47-10DE160D750C}" type="slidenum">
              <a:rPr lang="en-CA"/>
              <a:pPr/>
              <a:t>‹N°›</a:t>
            </a:fld>
            <a:endParaRPr lang="en-CA"/>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Cliquez pour modifier le style du titre</a:t>
            </a:r>
            <a:endParaRPr lang="en-CA"/>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fld id="{E8F20A98-90A0-4F45-8E82-829A1FBCA84D}" type="datetime1">
              <a:rPr lang="en-CA"/>
              <a:pPr/>
              <a:t>25/11/2013</a:t>
            </a:fld>
            <a:endParaRPr lang="en-CA"/>
          </a:p>
        </p:txBody>
      </p:sp>
      <p:sp>
        <p:nvSpPr>
          <p:cNvPr id="6" name="Rectangle 5"/>
          <p:cNvSpPr>
            <a:spLocks noGrp="1" noChangeArrowheads="1"/>
          </p:cNvSpPr>
          <p:nvPr>
            <p:ph type="ftr" sz="quarter" idx="11"/>
          </p:nvPr>
        </p:nvSpPr>
        <p:spPr>
          <a:ln/>
        </p:spPr>
        <p:txBody>
          <a:bodyPr/>
          <a:lstStyle>
            <a:lvl1pPr>
              <a:defRPr/>
            </a:lvl1pPr>
          </a:lstStyle>
          <a:p>
            <a:r>
              <a:rPr lang="en-CA"/>
              <a:t>Statistics Canada • Statistique Canada</a:t>
            </a:r>
          </a:p>
        </p:txBody>
      </p:sp>
      <p:sp>
        <p:nvSpPr>
          <p:cNvPr id="7" name="Rectangle 6"/>
          <p:cNvSpPr>
            <a:spLocks noGrp="1" noChangeArrowheads="1"/>
          </p:cNvSpPr>
          <p:nvPr>
            <p:ph type="sldNum" sz="quarter" idx="12"/>
          </p:nvPr>
        </p:nvSpPr>
        <p:spPr>
          <a:ln/>
        </p:spPr>
        <p:txBody>
          <a:bodyPr/>
          <a:lstStyle>
            <a:lvl1pPr>
              <a:defRPr/>
            </a:lvl1pPr>
          </a:lstStyle>
          <a:p>
            <a:fld id="{CF0F4764-1599-45D0-B451-6A2EADDCDF06}" type="slidenum">
              <a:rPr lang="en-CA"/>
              <a:pPr/>
              <a:t>‹N°›</a:t>
            </a:fld>
            <a:endParaRPr lang="en-CA"/>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7451725" y="6380163"/>
            <a:ext cx="1270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accent2"/>
                </a:solidFill>
              </a:defRPr>
            </a:lvl1pPr>
          </a:lstStyle>
          <a:p>
            <a:fld id="{96022E71-F6AF-41D1-B1AA-B0F48618D4CE}" type="datetime1">
              <a:rPr lang="en-CA"/>
              <a:pPr/>
              <a:t>25/11/2013</a:t>
            </a:fld>
            <a:endParaRPr lang="en-CA"/>
          </a:p>
        </p:txBody>
      </p:sp>
      <p:sp>
        <p:nvSpPr>
          <p:cNvPr id="1029" name="Rectangle 5"/>
          <p:cNvSpPr>
            <a:spLocks noGrp="1" noChangeArrowheads="1"/>
          </p:cNvSpPr>
          <p:nvPr>
            <p:ph type="ftr" sz="quarter" idx="3"/>
          </p:nvPr>
        </p:nvSpPr>
        <p:spPr bwMode="auto">
          <a:xfrm>
            <a:off x="2700338" y="6388100"/>
            <a:ext cx="38893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accent2"/>
                </a:solidFill>
              </a:defRPr>
            </a:lvl1pPr>
          </a:lstStyle>
          <a:p>
            <a:r>
              <a:rPr lang="en-CA"/>
              <a:t>Statistics Canada • Statistique Canada</a:t>
            </a:r>
          </a:p>
        </p:txBody>
      </p:sp>
      <p:sp>
        <p:nvSpPr>
          <p:cNvPr id="1030" name="Rectangle 6"/>
          <p:cNvSpPr>
            <a:spLocks noGrp="1" noChangeArrowheads="1"/>
          </p:cNvSpPr>
          <p:nvPr>
            <p:ph type="sldNum" sz="quarter" idx="4"/>
          </p:nvPr>
        </p:nvSpPr>
        <p:spPr bwMode="auto">
          <a:xfrm>
            <a:off x="395288" y="6408738"/>
            <a:ext cx="1522412"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accent2"/>
                </a:solidFill>
              </a:defRPr>
            </a:lvl1pPr>
          </a:lstStyle>
          <a:p>
            <a:fld id="{F1604122-106C-4247-9C65-023C84732C8A}" type="slidenum">
              <a:rPr lang="en-CA"/>
              <a:pPr/>
              <a:t>‹N°›</a:t>
            </a:fld>
            <a:endParaRPr lang="en-CA"/>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p:fade/>
  </p:transition>
  <p:hf hdr="0"/>
  <p:txStyles>
    <p:titleStyle>
      <a:lvl1pPr algn="l" rtl="0" eaLnBrk="0" fontAlgn="base" hangingPunct="0">
        <a:spcBef>
          <a:spcPct val="0"/>
        </a:spcBef>
        <a:spcAft>
          <a:spcPct val="0"/>
        </a:spcAft>
        <a:defRPr sz="3200">
          <a:solidFill>
            <a:schemeClr val="accent2"/>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accent2"/>
          </a:solidFill>
          <a:latin typeface="Arial Black" pitchFamily="34" charset="0"/>
          <a:ea typeface="ＭＳ Ｐゴシック" charset="0"/>
          <a:cs typeface="ＭＳ Ｐゴシック" charset="0"/>
        </a:defRPr>
      </a:lvl2pPr>
      <a:lvl3pPr algn="l" rtl="0" eaLnBrk="0" fontAlgn="base" hangingPunct="0">
        <a:spcBef>
          <a:spcPct val="0"/>
        </a:spcBef>
        <a:spcAft>
          <a:spcPct val="0"/>
        </a:spcAft>
        <a:defRPr sz="3200">
          <a:solidFill>
            <a:schemeClr val="accent2"/>
          </a:solidFill>
          <a:latin typeface="Arial Black" pitchFamily="34" charset="0"/>
          <a:ea typeface="ＭＳ Ｐゴシック" charset="0"/>
          <a:cs typeface="ＭＳ Ｐゴシック" charset="0"/>
        </a:defRPr>
      </a:lvl3pPr>
      <a:lvl4pPr algn="l" rtl="0" eaLnBrk="0" fontAlgn="base" hangingPunct="0">
        <a:spcBef>
          <a:spcPct val="0"/>
        </a:spcBef>
        <a:spcAft>
          <a:spcPct val="0"/>
        </a:spcAft>
        <a:defRPr sz="3200">
          <a:solidFill>
            <a:schemeClr val="accent2"/>
          </a:solidFill>
          <a:latin typeface="Arial Black" pitchFamily="34" charset="0"/>
          <a:ea typeface="ＭＳ Ｐゴシック" charset="0"/>
          <a:cs typeface="ＭＳ Ｐゴシック" charset="0"/>
        </a:defRPr>
      </a:lvl4pPr>
      <a:lvl5pPr algn="l" rtl="0" eaLnBrk="0" fontAlgn="base" hangingPunct="0">
        <a:spcBef>
          <a:spcPct val="0"/>
        </a:spcBef>
        <a:spcAft>
          <a:spcPct val="0"/>
        </a:spcAft>
        <a:defRPr sz="3200">
          <a:solidFill>
            <a:schemeClr val="accent2"/>
          </a:solidFill>
          <a:latin typeface="Arial Black" pitchFamily="34" charset="0"/>
          <a:ea typeface="ＭＳ Ｐゴシック" charset="0"/>
          <a:cs typeface="ＭＳ Ｐゴシック" charset="0"/>
        </a:defRPr>
      </a:lvl5pPr>
      <a:lvl6pPr marL="457200" algn="l" rtl="0" fontAlgn="base">
        <a:spcBef>
          <a:spcPct val="0"/>
        </a:spcBef>
        <a:spcAft>
          <a:spcPct val="0"/>
        </a:spcAft>
        <a:defRPr sz="3200">
          <a:solidFill>
            <a:schemeClr val="accent2"/>
          </a:solidFill>
          <a:latin typeface="Arial Black" pitchFamily="34" charset="0"/>
        </a:defRPr>
      </a:lvl6pPr>
      <a:lvl7pPr marL="914400" algn="l" rtl="0" fontAlgn="base">
        <a:spcBef>
          <a:spcPct val="0"/>
        </a:spcBef>
        <a:spcAft>
          <a:spcPct val="0"/>
        </a:spcAft>
        <a:defRPr sz="3200">
          <a:solidFill>
            <a:schemeClr val="accent2"/>
          </a:solidFill>
          <a:latin typeface="Arial Black" pitchFamily="34" charset="0"/>
        </a:defRPr>
      </a:lvl7pPr>
      <a:lvl8pPr marL="1371600" algn="l" rtl="0" fontAlgn="base">
        <a:spcBef>
          <a:spcPct val="0"/>
        </a:spcBef>
        <a:spcAft>
          <a:spcPct val="0"/>
        </a:spcAft>
        <a:defRPr sz="3200">
          <a:solidFill>
            <a:schemeClr val="accent2"/>
          </a:solidFill>
          <a:latin typeface="Arial Black" pitchFamily="34" charset="0"/>
        </a:defRPr>
      </a:lvl8pPr>
      <a:lvl9pPr marL="1828800" algn="l" rtl="0" fontAlgn="base">
        <a:spcBef>
          <a:spcPct val="0"/>
        </a:spcBef>
        <a:spcAft>
          <a:spcPct val="0"/>
        </a:spcAft>
        <a:defRPr sz="3200">
          <a:solidFill>
            <a:schemeClr val="accent2"/>
          </a:solidFill>
          <a:latin typeface="Arial Black" pitchFamily="34"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
        <a:defRPr sz="28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0"/>
        </a:defRPr>
      </a:lvl2pPr>
      <a:lvl3pPr marL="1143000" indent="-228600" algn="l" rtl="0" eaLnBrk="0" fontAlgn="base" hangingPunct="0">
        <a:spcBef>
          <a:spcPct val="20000"/>
        </a:spcBef>
        <a:spcAft>
          <a:spcPct val="0"/>
        </a:spcAft>
        <a:buFont typeface="Wingdings" pitchFamily="2" charset="2"/>
        <a:buChar char="§"/>
        <a:defRPr sz="20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a:solidFill>
            <a:schemeClr val="tx1"/>
          </a:solidFill>
          <a:latin typeface="+mn-lt"/>
          <a:ea typeface="ＭＳ Ｐゴシック" charset="0"/>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7451725" y="6380163"/>
            <a:ext cx="1270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333399"/>
                </a:solidFill>
              </a:defRPr>
            </a:lvl1pPr>
          </a:lstStyle>
          <a:p>
            <a:fld id="{6CC36041-285D-4031-9851-4516A380DD74}" type="datetime1">
              <a:rPr lang="en-CA"/>
              <a:pPr/>
              <a:t>25/11/2013</a:t>
            </a:fld>
            <a:endParaRPr lang="en-CA"/>
          </a:p>
        </p:txBody>
      </p:sp>
      <p:sp>
        <p:nvSpPr>
          <p:cNvPr id="1029" name="Rectangle 5"/>
          <p:cNvSpPr>
            <a:spLocks noGrp="1" noChangeArrowheads="1"/>
          </p:cNvSpPr>
          <p:nvPr>
            <p:ph type="ftr" sz="quarter" idx="3"/>
          </p:nvPr>
        </p:nvSpPr>
        <p:spPr bwMode="auto">
          <a:xfrm>
            <a:off x="2700338" y="6388100"/>
            <a:ext cx="38893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333399"/>
                </a:solidFill>
              </a:defRPr>
            </a:lvl1pPr>
          </a:lstStyle>
          <a:p>
            <a:r>
              <a:rPr lang="en-CA"/>
              <a:t>Statistics Canada • Statistique Canada</a:t>
            </a:r>
          </a:p>
        </p:txBody>
      </p:sp>
      <p:sp>
        <p:nvSpPr>
          <p:cNvPr id="1030" name="Rectangle 6"/>
          <p:cNvSpPr>
            <a:spLocks noGrp="1" noChangeArrowheads="1"/>
          </p:cNvSpPr>
          <p:nvPr>
            <p:ph type="sldNum" sz="quarter" idx="4"/>
          </p:nvPr>
        </p:nvSpPr>
        <p:spPr bwMode="auto">
          <a:xfrm>
            <a:off x="395288" y="6408738"/>
            <a:ext cx="1522412"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333399"/>
                </a:solidFill>
              </a:defRPr>
            </a:lvl1pPr>
          </a:lstStyle>
          <a:p>
            <a:fld id="{7E849BD6-F0D9-43A4-8096-CD04E08BF8FD}" type="slidenum">
              <a:rPr lang="en-CA"/>
              <a:pPr/>
              <a:t>‹N°›</a:t>
            </a:fld>
            <a:endParaRPr lang="en-CA"/>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ransition>
    <p:fade/>
  </p:transition>
  <p:hf hdr="0"/>
  <p:txStyles>
    <p:titleStyle>
      <a:lvl1pPr algn="l" rtl="0" eaLnBrk="0" fontAlgn="base" hangingPunct="0">
        <a:spcBef>
          <a:spcPct val="0"/>
        </a:spcBef>
        <a:spcAft>
          <a:spcPct val="0"/>
        </a:spcAft>
        <a:defRPr sz="3200">
          <a:solidFill>
            <a:schemeClr val="accent2"/>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accent2"/>
          </a:solidFill>
          <a:latin typeface="Arial Black" pitchFamily="34" charset="0"/>
          <a:ea typeface="ＭＳ Ｐゴシック" charset="0"/>
          <a:cs typeface="ＭＳ Ｐゴシック" charset="0"/>
        </a:defRPr>
      </a:lvl2pPr>
      <a:lvl3pPr algn="l" rtl="0" eaLnBrk="0" fontAlgn="base" hangingPunct="0">
        <a:spcBef>
          <a:spcPct val="0"/>
        </a:spcBef>
        <a:spcAft>
          <a:spcPct val="0"/>
        </a:spcAft>
        <a:defRPr sz="3200">
          <a:solidFill>
            <a:schemeClr val="accent2"/>
          </a:solidFill>
          <a:latin typeface="Arial Black" pitchFamily="34" charset="0"/>
          <a:ea typeface="ＭＳ Ｐゴシック" charset="0"/>
          <a:cs typeface="ＭＳ Ｐゴシック" charset="0"/>
        </a:defRPr>
      </a:lvl3pPr>
      <a:lvl4pPr algn="l" rtl="0" eaLnBrk="0" fontAlgn="base" hangingPunct="0">
        <a:spcBef>
          <a:spcPct val="0"/>
        </a:spcBef>
        <a:spcAft>
          <a:spcPct val="0"/>
        </a:spcAft>
        <a:defRPr sz="3200">
          <a:solidFill>
            <a:schemeClr val="accent2"/>
          </a:solidFill>
          <a:latin typeface="Arial Black" pitchFamily="34" charset="0"/>
          <a:ea typeface="ＭＳ Ｐゴシック" charset="0"/>
          <a:cs typeface="ＭＳ Ｐゴシック" charset="0"/>
        </a:defRPr>
      </a:lvl4pPr>
      <a:lvl5pPr algn="l" rtl="0" eaLnBrk="0" fontAlgn="base" hangingPunct="0">
        <a:spcBef>
          <a:spcPct val="0"/>
        </a:spcBef>
        <a:spcAft>
          <a:spcPct val="0"/>
        </a:spcAft>
        <a:defRPr sz="3200">
          <a:solidFill>
            <a:schemeClr val="accent2"/>
          </a:solidFill>
          <a:latin typeface="Arial Black" pitchFamily="34" charset="0"/>
          <a:ea typeface="ＭＳ Ｐゴシック" charset="0"/>
          <a:cs typeface="ＭＳ Ｐゴシック" charset="0"/>
        </a:defRPr>
      </a:lvl5pPr>
      <a:lvl6pPr marL="457200" algn="l" rtl="0" fontAlgn="base">
        <a:spcBef>
          <a:spcPct val="0"/>
        </a:spcBef>
        <a:spcAft>
          <a:spcPct val="0"/>
        </a:spcAft>
        <a:defRPr sz="3200">
          <a:solidFill>
            <a:schemeClr val="accent2"/>
          </a:solidFill>
          <a:latin typeface="Arial Black" pitchFamily="34" charset="0"/>
        </a:defRPr>
      </a:lvl6pPr>
      <a:lvl7pPr marL="914400" algn="l" rtl="0" fontAlgn="base">
        <a:spcBef>
          <a:spcPct val="0"/>
        </a:spcBef>
        <a:spcAft>
          <a:spcPct val="0"/>
        </a:spcAft>
        <a:defRPr sz="3200">
          <a:solidFill>
            <a:schemeClr val="accent2"/>
          </a:solidFill>
          <a:latin typeface="Arial Black" pitchFamily="34" charset="0"/>
        </a:defRPr>
      </a:lvl7pPr>
      <a:lvl8pPr marL="1371600" algn="l" rtl="0" fontAlgn="base">
        <a:spcBef>
          <a:spcPct val="0"/>
        </a:spcBef>
        <a:spcAft>
          <a:spcPct val="0"/>
        </a:spcAft>
        <a:defRPr sz="3200">
          <a:solidFill>
            <a:schemeClr val="accent2"/>
          </a:solidFill>
          <a:latin typeface="Arial Black" pitchFamily="34" charset="0"/>
        </a:defRPr>
      </a:lvl8pPr>
      <a:lvl9pPr marL="1828800" algn="l" rtl="0" fontAlgn="base">
        <a:spcBef>
          <a:spcPct val="0"/>
        </a:spcBef>
        <a:spcAft>
          <a:spcPct val="0"/>
        </a:spcAft>
        <a:defRPr sz="3200">
          <a:solidFill>
            <a:schemeClr val="accent2"/>
          </a:solidFill>
          <a:latin typeface="Arial Black" pitchFamily="34"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
        <a:defRPr sz="28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0"/>
        </a:defRPr>
      </a:lvl2pPr>
      <a:lvl3pPr marL="1143000" indent="-228600" algn="l" rtl="0" eaLnBrk="0" fontAlgn="base" hangingPunct="0">
        <a:spcBef>
          <a:spcPct val="20000"/>
        </a:spcBef>
        <a:spcAft>
          <a:spcPct val="0"/>
        </a:spcAft>
        <a:buFont typeface="Wingdings" pitchFamily="2" charset="2"/>
        <a:buChar char="§"/>
        <a:defRPr sz="20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a:solidFill>
            <a:schemeClr val="tx1"/>
          </a:solidFill>
          <a:latin typeface="+mn-lt"/>
          <a:ea typeface="ＭＳ Ｐゴシック" charset="0"/>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package" Target="../embeddings/Microsoft_Office_Word_Document1.docx"/><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oleObject" Target="../embeddings/Microsoft_Office_Excel_97-2003_Worksheet1.xls"/><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3.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3.xm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3.xml"/><Relationship Id="rId4" Type="http://schemas.openxmlformats.org/officeDocument/2006/relationships/hyperlink" Target="http://www12.statcan.gc.ca/nhs-enm/2011/ref/cv/cvnote.cfm?Lang=E"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8.xml"/><Relationship Id="rId1" Type="http://schemas.openxmlformats.org/officeDocument/2006/relationships/slideLayout" Target="../slideLayouts/slideLayout13.xml"/><Relationship Id="rId4" Type="http://schemas.openxmlformats.org/officeDocument/2006/relationships/hyperlink" Target="mailto:jean-francois.rodrigue@statcan.gc.c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6626" name="Text Box 17"/>
          <p:cNvSpPr txBox="1">
            <a:spLocks noChangeArrowheads="1"/>
          </p:cNvSpPr>
          <p:nvPr/>
        </p:nvSpPr>
        <p:spPr bwMode="auto">
          <a:xfrm>
            <a:off x="755650" y="1772817"/>
            <a:ext cx="7921625" cy="5386090"/>
          </a:xfrm>
          <a:prstGeom prst="rect">
            <a:avLst/>
          </a:prstGeom>
          <a:noFill/>
          <a:ln w="9525">
            <a:noFill/>
            <a:miter lim="800000"/>
            <a:headEnd/>
            <a:tailEnd/>
          </a:ln>
        </p:spPr>
        <p:txBody>
          <a:bodyPr wrap="square">
            <a:spAutoFit/>
          </a:bodyPr>
          <a:lstStyle/>
          <a:p>
            <a:pPr algn="ctr">
              <a:spcBef>
                <a:spcPct val="50000"/>
              </a:spcBef>
            </a:pPr>
            <a:r>
              <a:rPr lang="en-CA" sz="4000" dirty="0">
                <a:solidFill>
                  <a:srgbClr val="FFFFFF"/>
                </a:solidFill>
                <a:latin typeface="Arial Black" pitchFamily="34" charset="0"/>
              </a:rPr>
              <a:t>2011 National Household Survey (NHS): </a:t>
            </a:r>
          </a:p>
          <a:p>
            <a:pPr algn="ctr">
              <a:spcBef>
                <a:spcPct val="50000"/>
              </a:spcBef>
            </a:pPr>
            <a:r>
              <a:rPr lang="en-CA" sz="4000" dirty="0">
                <a:solidFill>
                  <a:srgbClr val="FFFFFF"/>
                </a:solidFill>
                <a:latin typeface="Arial Black" pitchFamily="34" charset="0"/>
              </a:rPr>
              <a:t>Design and Quality </a:t>
            </a:r>
          </a:p>
          <a:p>
            <a:pPr algn="ctr">
              <a:spcBef>
                <a:spcPct val="50000"/>
              </a:spcBef>
            </a:pPr>
            <a:endParaRPr lang="en-CA" sz="2000" dirty="0" smtClean="0">
              <a:solidFill>
                <a:schemeClr val="accent2"/>
              </a:solidFill>
              <a:latin typeface="Arial Black" pitchFamily="34" charset="0"/>
            </a:endParaRPr>
          </a:p>
          <a:p>
            <a:pPr algn="ctr">
              <a:spcBef>
                <a:spcPct val="50000"/>
              </a:spcBef>
            </a:pPr>
            <a:r>
              <a:rPr lang="en-CA" sz="2000" dirty="0" smtClean="0">
                <a:solidFill>
                  <a:schemeClr val="accent2"/>
                </a:solidFill>
                <a:latin typeface="Arial Black" pitchFamily="34" charset="0"/>
              </a:rPr>
              <a:t>Laurent Roy</a:t>
            </a:r>
          </a:p>
          <a:p>
            <a:pPr algn="ctr">
              <a:spcBef>
                <a:spcPct val="50000"/>
              </a:spcBef>
            </a:pPr>
            <a:endParaRPr lang="en-CA" dirty="0" smtClean="0">
              <a:solidFill>
                <a:schemeClr val="accent2"/>
              </a:solidFill>
              <a:latin typeface="Arial Black" pitchFamily="34" charset="0"/>
            </a:endParaRPr>
          </a:p>
          <a:p>
            <a:pPr algn="ctr">
              <a:spcBef>
                <a:spcPct val="50000"/>
              </a:spcBef>
            </a:pPr>
            <a:r>
              <a:rPr lang="en-CA" dirty="0" smtClean="0">
                <a:solidFill>
                  <a:schemeClr val="accent2"/>
                </a:solidFill>
                <a:latin typeface="Arial Black" pitchFamily="34" charset="0"/>
              </a:rPr>
              <a:t>Community Data </a:t>
            </a:r>
            <a:r>
              <a:rPr lang="en-CA" dirty="0" err="1" smtClean="0">
                <a:solidFill>
                  <a:schemeClr val="accent2"/>
                </a:solidFill>
                <a:latin typeface="Arial Black" pitchFamily="34" charset="0"/>
              </a:rPr>
              <a:t>Webminar</a:t>
            </a:r>
            <a:endParaRPr lang="en-CA" dirty="0" smtClean="0">
              <a:solidFill>
                <a:schemeClr val="accent2"/>
              </a:solidFill>
              <a:latin typeface="Arial Black" pitchFamily="34" charset="0"/>
            </a:endParaRPr>
          </a:p>
          <a:p>
            <a:pPr algn="ctr">
              <a:spcBef>
                <a:spcPct val="50000"/>
              </a:spcBef>
            </a:pPr>
            <a:r>
              <a:rPr lang="en-CA" dirty="0" smtClean="0">
                <a:solidFill>
                  <a:schemeClr val="accent2"/>
                </a:solidFill>
                <a:latin typeface="Arial Black" pitchFamily="34" charset="0"/>
              </a:rPr>
              <a:t>November 21, 2013</a:t>
            </a:r>
            <a:endParaRPr lang="en-CA" b="1" dirty="0"/>
          </a:p>
          <a:p>
            <a:pPr algn="ctr">
              <a:spcBef>
                <a:spcPct val="50000"/>
              </a:spcBef>
            </a:pPr>
            <a:endParaRPr lang="en-CA" dirty="0">
              <a:solidFill>
                <a:schemeClr val="accent2"/>
              </a:solidFill>
              <a:latin typeface="Arial Black" pitchFamily="34" charset="0"/>
            </a:endParaRPr>
          </a:p>
          <a:p>
            <a:pPr algn="ctr">
              <a:spcBef>
                <a:spcPct val="50000"/>
              </a:spcBef>
            </a:pPr>
            <a:endParaRPr lang="en-CA" sz="2400" b="1" dirty="0">
              <a:solidFill>
                <a:srgbClr val="FFFFFF"/>
              </a:solidFill>
              <a:latin typeface="Arial Black"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43010" name="Slide Number Placeholder 5"/>
          <p:cNvSpPr>
            <a:spLocks noGrp="1"/>
          </p:cNvSpPr>
          <p:nvPr>
            <p:ph type="sldNum" sz="quarter" idx="12"/>
          </p:nvPr>
        </p:nvSpPr>
        <p:spPr>
          <a:noFill/>
        </p:spPr>
        <p:txBody>
          <a:bodyPr/>
          <a:lstStyle/>
          <a:p>
            <a:fld id="{B363EBE5-2939-40D2-8138-3C0ACC90308C}" type="slidenum">
              <a:rPr lang="en-CA">
                <a:solidFill>
                  <a:schemeClr val="accent2"/>
                </a:solidFill>
              </a:rPr>
              <a:pPr/>
              <a:t>10</a:t>
            </a:fld>
            <a:endParaRPr lang="en-CA">
              <a:solidFill>
                <a:schemeClr val="accent2"/>
              </a:solidFill>
            </a:endParaRPr>
          </a:p>
        </p:txBody>
      </p:sp>
      <p:sp>
        <p:nvSpPr>
          <p:cNvPr id="43011" name="Rectangle 4"/>
          <p:cNvSpPr>
            <a:spLocks noGrp="1" noChangeArrowheads="1"/>
          </p:cNvSpPr>
          <p:nvPr>
            <p:ph type="title"/>
          </p:nvPr>
        </p:nvSpPr>
        <p:spPr bwMode="auto">
          <a:xfrm>
            <a:off x="323850" y="1052513"/>
            <a:ext cx="8218488" cy="720725"/>
          </a:xfrm>
          <a:noFill/>
          <a:ln>
            <a:miter lim="800000"/>
            <a:headEnd/>
            <a:tailEnd/>
          </a:ln>
        </p:spPr>
        <p:txBody>
          <a:bodyPr vert="horz" wrap="square" lIns="91440" tIns="45720" rIns="91440" bIns="45720" numCol="1" anchor="t" anchorCtr="0" compatLnSpc="1">
            <a:prstTxWarp prst="textNoShape">
              <a:avLst/>
            </a:prstTxWarp>
          </a:bodyPr>
          <a:lstStyle/>
          <a:p>
            <a:r>
              <a:rPr lang="en-CA" smtClean="0">
                <a:ea typeface="ＭＳ Ｐゴシック" pitchFamily="34" charset="-128"/>
              </a:rPr>
              <a:t>NHS Collection: the results</a:t>
            </a:r>
            <a:br>
              <a:rPr lang="en-CA" smtClean="0">
                <a:ea typeface="ＭＳ Ｐゴシック" pitchFamily="34" charset="-128"/>
              </a:rPr>
            </a:br>
            <a:endParaRPr lang="en-CA" smtClean="0">
              <a:ea typeface="ＭＳ Ｐゴシック" pitchFamily="34" charset="-128"/>
            </a:endParaRPr>
          </a:p>
        </p:txBody>
      </p:sp>
      <p:sp>
        <p:nvSpPr>
          <p:cNvPr id="43012" name="Rectangle 5"/>
          <p:cNvSpPr>
            <a:spLocks noGrp="1" noChangeArrowheads="1"/>
          </p:cNvSpPr>
          <p:nvPr>
            <p:ph type="body" idx="1"/>
          </p:nvPr>
        </p:nvSpPr>
        <p:spPr bwMode="auto">
          <a:xfrm>
            <a:off x="250825" y="1628775"/>
            <a:ext cx="8497888" cy="4608513"/>
          </a:xfrm>
          <a:noFill/>
          <a:ln>
            <a:miter lim="800000"/>
            <a:headEnd/>
            <a:tailEnd/>
          </a:ln>
        </p:spPr>
        <p:txBody>
          <a:bodyPr vert="horz" wrap="square" lIns="91440" tIns="45720" rIns="91440" bIns="45720" numCol="1" anchor="t" anchorCtr="0" compatLnSpc="1">
            <a:prstTxWarp prst="textNoShape">
              <a:avLst/>
            </a:prstTxWarp>
          </a:bodyPr>
          <a:lstStyle/>
          <a:p>
            <a:pPr marL="0" indent="0">
              <a:buFontTx/>
              <a:buNone/>
            </a:pPr>
            <a:r>
              <a:rPr lang="en-CA" sz="1600" dirty="0" smtClean="0">
                <a:ea typeface="ＭＳ Ｐゴシック" pitchFamily="34" charset="-128"/>
              </a:rPr>
              <a:t> </a:t>
            </a:r>
          </a:p>
          <a:p>
            <a:pPr lvl="1"/>
            <a:r>
              <a:rPr lang="en-CA" b="1" dirty="0" smtClean="0">
                <a:ea typeface="ＭＳ Ｐゴシック" pitchFamily="34" charset="-128"/>
              </a:rPr>
              <a:t>Within provinces and territories:</a:t>
            </a:r>
            <a:r>
              <a:rPr lang="en-CA" dirty="0" smtClean="0">
                <a:ea typeface="ＭＳ Ｐゴシック" pitchFamily="34" charset="-128"/>
              </a:rPr>
              <a:t> </a:t>
            </a:r>
            <a:r>
              <a:rPr lang="en-CA" sz="2000" dirty="0" smtClean="0">
                <a:ea typeface="ＭＳ Ｐゴシック" pitchFamily="34" charset="-128"/>
              </a:rPr>
              <a:t>Response was good in all large urban population centres; varied by the size of municipalities (census subdivisions)</a:t>
            </a:r>
            <a:r>
              <a:rPr lang="en-CA" dirty="0" smtClean="0">
                <a:ea typeface="ＭＳ Ｐゴシック" pitchFamily="34" charset="-128"/>
              </a:rPr>
              <a:t/>
            </a:r>
            <a:br>
              <a:rPr lang="en-CA" dirty="0" smtClean="0">
                <a:ea typeface="ＭＳ Ｐゴシック" pitchFamily="34" charset="-128"/>
              </a:rPr>
            </a:br>
            <a:endParaRPr lang="en-CA" dirty="0" smtClean="0">
              <a:ea typeface="ＭＳ Ｐゴシック" pitchFamily="34" charset="-128"/>
            </a:endParaRPr>
          </a:p>
          <a:p>
            <a:pPr lvl="1"/>
            <a:r>
              <a:rPr lang="en-CA" b="1" dirty="0" smtClean="0">
                <a:ea typeface="ＭＳ Ｐゴシック" pitchFamily="34" charset="-128"/>
              </a:rPr>
              <a:t>For returned questionnaires</a:t>
            </a:r>
            <a:r>
              <a:rPr lang="en-CA" dirty="0" smtClean="0">
                <a:ea typeface="ＭＳ Ｐゴシック" pitchFamily="34" charset="-128"/>
              </a:rPr>
              <a:t>: </a:t>
            </a:r>
          </a:p>
          <a:p>
            <a:pPr lvl="2"/>
            <a:r>
              <a:rPr lang="en-CA" dirty="0" smtClean="0">
                <a:ea typeface="ＭＳ Ｐゴシック" pitchFamily="34" charset="-128"/>
              </a:rPr>
              <a:t>Completeness of responses to questions related to respondents</a:t>
            </a:r>
            <a:r>
              <a:rPr lang="ja-JP" altLang="en-CA" smtClean="0">
                <a:ea typeface="ＭＳ Ｐゴシック" pitchFamily="34" charset="-128"/>
              </a:rPr>
              <a:t>’</a:t>
            </a:r>
            <a:r>
              <a:rPr lang="en-CA" altLang="ja-JP" dirty="0" smtClean="0">
                <a:ea typeface="ＭＳ Ｐゴシック" pitchFamily="34" charset="-128"/>
              </a:rPr>
              <a:t> demographic, socio-cultural, language, mobility and education characteristics are comparable to the 2006 Census long-form responses </a:t>
            </a:r>
          </a:p>
          <a:p>
            <a:pPr lvl="2"/>
            <a:r>
              <a:rPr lang="en-CA" dirty="0" smtClean="0">
                <a:ea typeface="ＭＳ Ｐゴシック" pitchFamily="34" charset="-128"/>
              </a:rPr>
              <a:t>Non-response was higher than in 2006 for the remainder </a:t>
            </a:r>
          </a:p>
          <a:p>
            <a:pPr lvl="2">
              <a:buNone/>
            </a:pPr>
            <a:r>
              <a:rPr lang="en-CA" dirty="0" smtClean="0">
                <a:ea typeface="ＭＳ Ｐゴシック" pitchFamily="34" charset="-128"/>
              </a:rPr>
              <a:t>    (the last part of the questionnaire)</a:t>
            </a:r>
          </a:p>
          <a:p>
            <a:pPr marL="0" indent="0">
              <a:buFont typeface="Wingdings" pitchFamily="2" charset="2"/>
              <a:buChar char="v"/>
            </a:pPr>
            <a:endParaRPr lang="en-CA" sz="2000" dirty="0" smtClean="0">
              <a:ea typeface="ＭＳ Ｐゴシック" pitchFamily="34" charset="-128"/>
            </a:endParaRPr>
          </a:p>
        </p:txBody>
      </p:sp>
      <p:pic>
        <p:nvPicPr>
          <p:cNvPr id="43013"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45058" name="Slide Number Placeholder 5"/>
          <p:cNvSpPr>
            <a:spLocks noGrp="1"/>
          </p:cNvSpPr>
          <p:nvPr>
            <p:ph type="sldNum" sz="quarter" idx="12"/>
          </p:nvPr>
        </p:nvSpPr>
        <p:spPr>
          <a:noFill/>
        </p:spPr>
        <p:txBody>
          <a:bodyPr/>
          <a:lstStyle/>
          <a:p>
            <a:fld id="{C02C329C-AFE5-49DA-A57F-F9668282D1CF}" type="slidenum">
              <a:rPr lang="en-CA">
                <a:solidFill>
                  <a:schemeClr val="accent2"/>
                </a:solidFill>
              </a:rPr>
              <a:pPr/>
              <a:t>11</a:t>
            </a:fld>
            <a:endParaRPr lang="en-CA">
              <a:solidFill>
                <a:schemeClr val="accent2"/>
              </a:solidFill>
            </a:endParaRPr>
          </a:p>
        </p:txBody>
      </p:sp>
      <p:sp>
        <p:nvSpPr>
          <p:cNvPr id="45059" name="Rectangle 4"/>
          <p:cNvSpPr>
            <a:spLocks noGrp="1" noChangeArrowheads="1"/>
          </p:cNvSpPr>
          <p:nvPr>
            <p:ph type="title"/>
          </p:nvPr>
        </p:nvSpPr>
        <p:spPr bwMode="auto">
          <a:xfrm>
            <a:off x="251520" y="836712"/>
            <a:ext cx="8712968" cy="1223789"/>
          </a:xfrm>
          <a:noFill/>
          <a:ln>
            <a:miter lim="800000"/>
            <a:headEnd/>
            <a:tailEnd/>
          </a:ln>
        </p:spPr>
        <p:txBody>
          <a:bodyPr vert="horz" wrap="square" lIns="91440" tIns="45720" rIns="91440" bIns="45720" numCol="1" anchor="t" anchorCtr="0" compatLnSpc="1">
            <a:prstTxWarp prst="textNoShape">
              <a:avLst/>
            </a:prstTxWarp>
          </a:bodyPr>
          <a:lstStyle/>
          <a:p>
            <a:r>
              <a:rPr lang="en-CA" sz="2800" dirty="0" smtClean="0">
                <a:ea typeface="ＭＳ Ｐゴシック" pitchFamily="34" charset="-128"/>
              </a:rPr>
              <a:t>Response quality indicator: imputation rate for NHS estimates</a:t>
            </a:r>
            <a:endParaRPr lang="en-CA" sz="2800" dirty="0" smtClean="0">
              <a:solidFill>
                <a:schemeClr val="tx2"/>
              </a:solidFill>
              <a:ea typeface="ＭＳ Ｐゴシック" pitchFamily="34" charset="-128"/>
            </a:endParaRPr>
          </a:p>
        </p:txBody>
      </p:sp>
      <p:pic>
        <p:nvPicPr>
          <p:cNvPr id="45060"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
        <p:nvSpPr>
          <p:cNvPr id="45062" name="Espace réservé du contenu 7"/>
          <p:cNvSpPr>
            <a:spLocks noGrp="1"/>
          </p:cNvSpPr>
          <p:nvPr>
            <p:ph idx="1"/>
          </p:nvPr>
        </p:nvSpPr>
        <p:spPr bwMode="auto">
          <a:xfrm>
            <a:off x="395536" y="1772816"/>
            <a:ext cx="8229600" cy="4248324"/>
          </a:xfrm>
          <a:noFill/>
          <a:ln>
            <a:miter lim="800000"/>
            <a:headEnd/>
            <a:tailEnd/>
          </a:ln>
        </p:spPr>
        <p:txBody>
          <a:bodyPr vert="horz" wrap="square" lIns="91440" tIns="45720" rIns="91440" bIns="45720" numCol="1" anchor="t" anchorCtr="0" compatLnSpc="1">
            <a:prstTxWarp prst="textNoShape">
              <a:avLst/>
            </a:prstTxWarp>
          </a:bodyPr>
          <a:lstStyle/>
          <a:p>
            <a:pPr marL="0" indent="0">
              <a:buFont typeface="Wingdings" pitchFamily="2" charset="2"/>
              <a:buNone/>
            </a:pPr>
            <a:r>
              <a:rPr lang="en-CA" sz="1600" dirty="0" smtClean="0">
                <a:ea typeface="ＭＳ Ｐゴシック" pitchFamily="34" charset="-128"/>
              </a:rPr>
              <a:t>The imputation rate is the proportion of respondents who did not answer a given question or whose response is deemed invalid and for which a value was imputed</a:t>
            </a:r>
            <a:endParaRPr lang="en-CA" sz="1600" strike="sngStrike" dirty="0" smtClean="0">
              <a:ea typeface="ＭＳ Ｐゴシック" pitchFamily="34" charset="-128"/>
            </a:endParaRPr>
          </a:p>
        </p:txBody>
      </p:sp>
      <p:graphicFrame>
        <p:nvGraphicFramePr>
          <p:cNvPr id="9" name="Table 8"/>
          <p:cNvGraphicFramePr>
            <a:graphicFrameLocks noGrp="1"/>
          </p:cNvGraphicFramePr>
          <p:nvPr/>
        </p:nvGraphicFramePr>
        <p:xfrm>
          <a:off x="323528" y="2420887"/>
          <a:ext cx="8496945" cy="4016544"/>
        </p:xfrm>
        <a:graphic>
          <a:graphicData uri="http://schemas.openxmlformats.org/drawingml/2006/table">
            <a:tbl>
              <a:tblPr/>
              <a:tblGrid>
                <a:gridCol w="1850493"/>
                <a:gridCol w="842033"/>
                <a:gridCol w="187560"/>
                <a:gridCol w="1872286"/>
                <a:gridCol w="935812"/>
                <a:gridCol w="187560"/>
                <a:gridCol w="1778507"/>
                <a:gridCol w="842694"/>
              </a:tblGrid>
              <a:tr h="241845">
                <a:tc>
                  <a:txBody>
                    <a:bodyPr/>
                    <a:lstStyle/>
                    <a:p>
                      <a:pPr algn="ctr">
                        <a:lnSpc>
                          <a:spcPct val="115000"/>
                        </a:lnSpc>
                        <a:spcAft>
                          <a:spcPts val="0"/>
                        </a:spcAft>
                      </a:pPr>
                      <a:r>
                        <a:rPr lang="en-CA" sz="700" b="1" dirty="0">
                          <a:latin typeface="Arial"/>
                          <a:ea typeface="Calibri"/>
                          <a:cs typeface="Times New Roman"/>
                        </a:rPr>
                        <a:t>NHS Question</a:t>
                      </a:r>
                      <a:endParaRPr lang="en-CA" sz="700" dirty="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700" b="1">
                          <a:latin typeface="Arial"/>
                          <a:ea typeface="Calibri"/>
                          <a:cs typeface="Times New Roman"/>
                        </a:rPr>
                        <a:t>Imputation rates %</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CA" sz="700" b="1" dirty="0">
                          <a:latin typeface="Arial"/>
                          <a:ea typeface="Calibri"/>
                          <a:cs typeface="Times New Roman"/>
                        </a:rPr>
                        <a:t>NHS Question</a:t>
                      </a:r>
                      <a:endParaRPr lang="en-CA" sz="700" dirty="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700" b="1">
                          <a:latin typeface="Arial"/>
                          <a:ea typeface="Calibri"/>
                          <a:cs typeface="Times New Roman"/>
                        </a:rPr>
                        <a:t>Imputation rates %</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CA" sz="700" b="1">
                          <a:latin typeface="Arial"/>
                          <a:ea typeface="Calibri"/>
                          <a:cs typeface="Times New Roman"/>
                        </a:rPr>
                        <a:t>NHS Question</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700" b="1">
                          <a:latin typeface="Arial"/>
                          <a:ea typeface="Calibri"/>
                          <a:cs typeface="Times New Roman"/>
                        </a:rPr>
                        <a:t>Imputation Rates %</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845">
                <a:tc>
                  <a:txBody>
                    <a:bodyPr/>
                    <a:lstStyle/>
                    <a:p>
                      <a:pPr>
                        <a:lnSpc>
                          <a:spcPct val="115000"/>
                        </a:lnSpc>
                        <a:spcAft>
                          <a:spcPts val="0"/>
                        </a:spcAft>
                      </a:pPr>
                      <a:r>
                        <a:rPr lang="en-CA" sz="700">
                          <a:latin typeface="Arial"/>
                          <a:ea typeface="Calibri"/>
                          <a:cs typeface="Times New Roman"/>
                        </a:rPr>
                        <a:t>#09 - Place of birth</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2.0</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#30 - University certificate, diploma or degree</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dirty="0">
                          <a:latin typeface="Arial"/>
                          <a:ea typeface="Calibri"/>
                          <a:cs typeface="Times New Roman"/>
                        </a:rPr>
                        <a:t>4.7</a:t>
                      </a:r>
                      <a:endParaRPr lang="en-CA" sz="700" dirty="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#49 - Language of work</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12.9</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68">
                <a:tc>
                  <a:txBody>
                    <a:bodyPr/>
                    <a:lstStyle/>
                    <a:p>
                      <a:pPr>
                        <a:lnSpc>
                          <a:spcPct val="115000"/>
                        </a:lnSpc>
                        <a:spcAft>
                          <a:spcPts val="0"/>
                        </a:spcAft>
                      </a:pPr>
                      <a:r>
                        <a:rPr lang="en-CA" sz="700">
                          <a:latin typeface="Arial"/>
                          <a:ea typeface="Calibri"/>
                          <a:cs typeface="Times New Roman"/>
                        </a:rPr>
                        <a:t>#10 - Citizenship</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2.3</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#31 - Major field of study</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14.2</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#50 - Weeks worked in 2010</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15.1</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68">
                <a:tc>
                  <a:txBody>
                    <a:bodyPr/>
                    <a:lstStyle/>
                    <a:p>
                      <a:pPr>
                        <a:lnSpc>
                          <a:spcPct val="115000"/>
                        </a:lnSpc>
                        <a:spcAft>
                          <a:spcPts val="0"/>
                        </a:spcAft>
                      </a:pPr>
                      <a:r>
                        <a:rPr lang="en-CA" sz="700">
                          <a:latin typeface="Arial"/>
                          <a:ea typeface="Calibri"/>
                          <a:cs typeface="Times New Roman"/>
                        </a:rPr>
                        <a:t>#11 - Landed immigrant status</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1.3</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#32 - Location of study</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12.1</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#51 - Full-time or part-time work</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14.6</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31">
                <a:tc>
                  <a:txBody>
                    <a:bodyPr/>
                    <a:lstStyle/>
                    <a:p>
                      <a:pPr>
                        <a:lnSpc>
                          <a:spcPct val="115000"/>
                        </a:lnSpc>
                        <a:spcAft>
                          <a:spcPts val="0"/>
                        </a:spcAft>
                      </a:pPr>
                      <a:r>
                        <a:rPr lang="en-CA" sz="700">
                          <a:latin typeface="Arial"/>
                          <a:ea typeface="Calibri"/>
                          <a:cs typeface="Times New Roman"/>
                        </a:rPr>
                        <a:t>#12 - Year of immigration</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12.5</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#33 - Attendance at school</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6.1</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#E1 - Household maintainer</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11.8</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68">
                <a:tc>
                  <a:txBody>
                    <a:bodyPr/>
                    <a:lstStyle/>
                    <a:p>
                      <a:pPr>
                        <a:lnSpc>
                          <a:spcPct val="115000"/>
                        </a:lnSpc>
                        <a:spcAft>
                          <a:spcPts val="0"/>
                        </a:spcAft>
                      </a:pPr>
                      <a:r>
                        <a:rPr lang="en-CA" sz="700">
                          <a:latin typeface="Arial"/>
                          <a:ea typeface="Calibri"/>
                          <a:cs typeface="Times New Roman"/>
                        </a:rPr>
                        <a:t>#13 - Knowledge of official languages</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0.7</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#34 - Hours Worked</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6.7</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#E2 - Tenure</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10.7</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31">
                <a:tc>
                  <a:txBody>
                    <a:bodyPr/>
                    <a:lstStyle/>
                    <a:p>
                      <a:pPr>
                        <a:lnSpc>
                          <a:spcPct val="115000"/>
                        </a:lnSpc>
                        <a:spcAft>
                          <a:spcPts val="0"/>
                        </a:spcAft>
                      </a:pPr>
                      <a:r>
                        <a:rPr lang="en-CA" sz="700">
                          <a:latin typeface="Arial"/>
                          <a:ea typeface="Calibri"/>
                          <a:cs typeface="Times New Roman"/>
                        </a:rPr>
                        <a:t>#15 - Home Language</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0.6</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#35 - On lay off or absent</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10.5</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#E3 - Condominium Status</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9.4</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31">
                <a:tc>
                  <a:txBody>
                    <a:bodyPr/>
                    <a:lstStyle/>
                    <a:p>
                      <a:pPr>
                        <a:lnSpc>
                          <a:spcPct val="115000"/>
                        </a:lnSpc>
                        <a:spcAft>
                          <a:spcPts val="0"/>
                        </a:spcAft>
                      </a:pPr>
                      <a:r>
                        <a:rPr lang="en-CA" sz="700">
                          <a:latin typeface="Arial"/>
                          <a:ea typeface="Calibri"/>
                          <a:cs typeface="Times New Roman"/>
                        </a:rPr>
                        <a:t>#16 - Mother Tongue</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0.6</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#36 - New job to start</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8.0</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#E4A - Rooms</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12.8</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31">
                <a:tc>
                  <a:txBody>
                    <a:bodyPr/>
                    <a:lstStyle/>
                    <a:p>
                      <a:pPr>
                        <a:lnSpc>
                          <a:spcPct val="115000"/>
                        </a:lnSpc>
                        <a:spcAft>
                          <a:spcPts val="0"/>
                        </a:spcAft>
                      </a:pPr>
                      <a:r>
                        <a:rPr lang="en-CA" sz="700">
                          <a:latin typeface="Arial"/>
                          <a:ea typeface="Calibri"/>
                          <a:cs typeface="Times New Roman"/>
                        </a:rPr>
                        <a:t>#17 - Ethnic origin </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5.8</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#37 - Look for work</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7.8</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#E4B - Bedrooms</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11.4</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68">
                <a:tc>
                  <a:txBody>
                    <a:bodyPr/>
                    <a:lstStyle/>
                    <a:p>
                      <a:pPr>
                        <a:lnSpc>
                          <a:spcPct val="115000"/>
                        </a:lnSpc>
                        <a:spcAft>
                          <a:spcPts val="0"/>
                        </a:spcAft>
                      </a:pPr>
                      <a:r>
                        <a:rPr lang="en-CA" sz="700">
                          <a:solidFill>
                            <a:srgbClr val="000000"/>
                          </a:solidFill>
                          <a:latin typeface="Arial"/>
                          <a:ea typeface="Calibri"/>
                          <a:cs typeface="Times New Roman"/>
                        </a:rPr>
                        <a:t>#18 - Aboriginal group</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3.7</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#38 - Reason unavailable for work</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10.3</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#E5 - Period of construction</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13.5</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31">
                <a:tc>
                  <a:txBody>
                    <a:bodyPr/>
                    <a:lstStyle/>
                    <a:p>
                      <a:pPr>
                        <a:lnSpc>
                          <a:spcPct val="115000"/>
                        </a:lnSpc>
                        <a:spcAft>
                          <a:spcPts val="0"/>
                        </a:spcAft>
                      </a:pPr>
                      <a:r>
                        <a:rPr lang="en-CA" sz="700">
                          <a:latin typeface="Arial"/>
                          <a:ea typeface="Calibri"/>
                          <a:cs typeface="Times New Roman"/>
                        </a:rPr>
                        <a:t>#19 - Population group</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3.9</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#39 - When last worked</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8.7</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#E6 - Condition of dwelling</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10.7</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897">
                <a:tc>
                  <a:txBody>
                    <a:bodyPr/>
                    <a:lstStyle/>
                    <a:p>
                      <a:pPr>
                        <a:lnSpc>
                          <a:spcPct val="115000"/>
                        </a:lnSpc>
                        <a:spcAft>
                          <a:spcPts val="0"/>
                        </a:spcAft>
                      </a:pPr>
                      <a:r>
                        <a:rPr lang="en-CA" sz="700">
                          <a:solidFill>
                            <a:srgbClr val="000000"/>
                          </a:solidFill>
                          <a:latin typeface="Arial"/>
                          <a:ea typeface="Calibri"/>
                          <a:cs typeface="Times New Roman"/>
                        </a:rPr>
                        <a:t>#20 - Registered or Treaty Indian status</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dirty="0">
                          <a:latin typeface="Arial"/>
                          <a:ea typeface="Calibri"/>
                          <a:cs typeface="Times New Roman"/>
                        </a:rPr>
                        <a:t>4.7</a:t>
                      </a:r>
                      <a:endParaRPr lang="en-CA" sz="700" dirty="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#40 - Industry</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13.6</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#E8A - Electricity payment</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19.5</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845">
                <a:tc>
                  <a:txBody>
                    <a:bodyPr/>
                    <a:lstStyle/>
                    <a:p>
                      <a:pPr>
                        <a:lnSpc>
                          <a:spcPct val="115000"/>
                        </a:lnSpc>
                        <a:spcAft>
                          <a:spcPts val="0"/>
                        </a:spcAft>
                      </a:pPr>
                      <a:r>
                        <a:rPr lang="en-CA" sz="700">
                          <a:solidFill>
                            <a:srgbClr val="000000"/>
                          </a:solidFill>
                          <a:latin typeface="Arial"/>
                          <a:ea typeface="Calibri"/>
                          <a:cs typeface="Times New Roman"/>
                        </a:rPr>
                        <a:t>#21 - Membership in a First Nation or Indian Band</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3.8</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#41 - Place of work status</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11.3</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#E8B - Fuel payment</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19.0</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68">
                <a:tc>
                  <a:txBody>
                    <a:bodyPr/>
                    <a:lstStyle/>
                    <a:p>
                      <a:pPr>
                        <a:lnSpc>
                          <a:spcPct val="115000"/>
                        </a:lnSpc>
                        <a:spcAft>
                          <a:spcPts val="0"/>
                        </a:spcAft>
                      </a:pPr>
                      <a:r>
                        <a:rPr lang="en-CA" sz="700">
                          <a:solidFill>
                            <a:srgbClr val="000000"/>
                          </a:solidFill>
                          <a:latin typeface="Arial"/>
                          <a:ea typeface="Calibri"/>
                          <a:cs typeface="Times New Roman"/>
                        </a:rPr>
                        <a:t>#22 - Religion</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4.4</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#42 - Occupation</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13.6</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#E8C - Water, other service payment</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19.5</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31">
                <a:tc>
                  <a:txBody>
                    <a:bodyPr/>
                    <a:lstStyle/>
                    <a:p>
                      <a:pPr>
                        <a:lnSpc>
                          <a:spcPct val="115000"/>
                        </a:lnSpc>
                        <a:spcAft>
                          <a:spcPts val="0"/>
                        </a:spcAft>
                      </a:pPr>
                      <a:r>
                        <a:rPr lang="en-CA" sz="700">
                          <a:solidFill>
                            <a:srgbClr val="000000"/>
                          </a:solidFill>
                          <a:latin typeface="Arial"/>
                          <a:ea typeface="Calibri"/>
                          <a:cs typeface="Times New Roman"/>
                        </a:rPr>
                        <a:t>#23 - Mobility 1 year ago</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4.8</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#44 - Class of Worker</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12.2</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#E9A - Rent</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14.3</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31">
                <a:tc>
                  <a:txBody>
                    <a:bodyPr/>
                    <a:lstStyle/>
                    <a:p>
                      <a:pPr>
                        <a:lnSpc>
                          <a:spcPct val="115000"/>
                        </a:lnSpc>
                        <a:spcAft>
                          <a:spcPts val="0"/>
                        </a:spcAft>
                      </a:pPr>
                      <a:r>
                        <a:rPr lang="en-CA" sz="700">
                          <a:solidFill>
                            <a:srgbClr val="000000"/>
                          </a:solidFill>
                          <a:latin typeface="Arial"/>
                          <a:ea typeface="Calibri"/>
                          <a:cs typeface="Times New Roman"/>
                        </a:rPr>
                        <a:t>#24 - Mobility 5 years ago</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6.9</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solidFill>
                            <a:srgbClr val="000000"/>
                          </a:solidFill>
                          <a:latin typeface="Arial"/>
                          <a:ea typeface="Calibri"/>
                          <a:cs typeface="Times New Roman"/>
                        </a:rPr>
                        <a:t>#45 - Incorporation status</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8.1</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#E9B - Subsidy status</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13.9</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68">
                <a:tc>
                  <a:txBody>
                    <a:bodyPr/>
                    <a:lstStyle/>
                    <a:p>
                      <a:pPr>
                        <a:lnSpc>
                          <a:spcPct val="115000"/>
                        </a:lnSpc>
                        <a:spcAft>
                          <a:spcPts val="0"/>
                        </a:spcAft>
                      </a:pPr>
                      <a:r>
                        <a:rPr lang="en-CA" sz="700">
                          <a:solidFill>
                            <a:srgbClr val="000000"/>
                          </a:solidFill>
                          <a:latin typeface="Arial"/>
                          <a:ea typeface="Calibri"/>
                          <a:cs typeface="Times New Roman"/>
                        </a:rPr>
                        <a:t>#25A - Place of birth – Father</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6.0</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#46 - Place of work location</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13.0</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#E10A - Mortgage payment</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18.0</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845">
                <a:tc>
                  <a:txBody>
                    <a:bodyPr/>
                    <a:lstStyle/>
                    <a:p>
                      <a:pPr>
                        <a:lnSpc>
                          <a:spcPct val="115000"/>
                        </a:lnSpc>
                        <a:spcAft>
                          <a:spcPts val="0"/>
                        </a:spcAft>
                      </a:pPr>
                      <a:r>
                        <a:rPr lang="en-CA" sz="700">
                          <a:solidFill>
                            <a:srgbClr val="000000"/>
                          </a:solidFill>
                          <a:latin typeface="Arial"/>
                          <a:ea typeface="Calibri"/>
                          <a:cs typeface="Times New Roman"/>
                        </a:rPr>
                        <a:t>#25B - Place of mother - Mother</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5.7</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#47A - Mode of Transportation</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12.1</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#E10B - Property taxes included in mortgage</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17.2</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845">
                <a:tc>
                  <a:txBody>
                    <a:bodyPr/>
                    <a:lstStyle/>
                    <a:p>
                      <a:pPr>
                        <a:lnSpc>
                          <a:spcPct val="115000"/>
                        </a:lnSpc>
                        <a:spcAft>
                          <a:spcPts val="0"/>
                        </a:spcAft>
                      </a:pPr>
                      <a:r>
                        <a:rPr lang="en-CA" sz="700">
                          <a:solidFill>
                            <a:srgbClr val="000000"/>
                          </a:solidFill>
                          <a:latin typeface="Arial"/>
                          <a:ea typeface="Calibri"/>
                          <a:cs typeface="Times New Roman"/>
                        </a:rPr>
                        <a:t>#27 - Secondary School diploma or equivalent</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4.6</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#47B - Vehicle occupancy</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13.7</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#E10C - Property taxes</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20.8</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551">
                <a:tc>
                  <a:txBody>
                    <a:bodyPr/>
                    <a:lstStyle/>
                    <a:p>
                      <a:pPr>
                        <a:lnSpc>
                          <a:spcPct val="115000"/>
                        </a:lnSpc>
                        <a:spcAft>
                          <a:spcPts val="0"/>
                        </a:spcAft>
                      </a:pPr>
                      <a:r>
                        <a:rPr lang="en-CA" sz="700">
                          <a:solidFill>
                            <a:srgbClr val="000000"/>
                          </a:solidFill>
                          <a:latin typeface="Arial"/>
                          <a:ea typeface="Calibri"/>
                          <a:cs typeface="Times New Roman"/>
                        </a:rPr>
                        <a:t>#28 - Registered Apprenticeship or other trades certificate or diploma</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5.5</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dirty="0">
                          <a:latin typeface="Arial"/>
                          <a:ea typeface="Calibri"/>
                          <a:cs typeface="Times New Roman"/>
                        </a:rPr>
                        <a:t>#48A - Time leaving</a:t>
                      </a:r>
                      <a:endParaRPr lang="en-CA" sz="700" dirty="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15.5</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#E10D - Value of dwelling</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21.2</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551">
                <a:tc>
                  <a:txBody>
                    <a:bodyPr/>
                    <a:lstStyle/>
                    <a:p>
                      <a:pPr>
                        <a:lnSpc>
                          <a:spcPct val="115000"/>
                        </a:lnSpc>
                        <a:spcAft>
                          <a:spcPts val="0"/>
                        </a:spcAft>
                      </a:pPr>
                      <a:r>
                        <a:rPr lang="en-CA" sz="700">
                          <a:solidFill>
                            <a:srgbClr val="000000"/>
                          </a:solidFill>
                          <a:latin typeface="Arial"/>
                          <a:ea typeface="Calibri"/>
                          <a:cs typeface="Times New Roman"/>
                        </a:rPr>
                        <a:t>#29 - College,  CEGEP or other non-university certificate or diploma</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5.5</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#48B - Duration of trip</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a:latin typeface="Arial"/>
                          <a:ea typeface="Calibri"/>
                          <a:cs typeface="Times New Roman"/>
                        </a:rPr>
                        <a:t>14.8</a:t>
                      </a:r>
                      <a:endParaRPr lang="en-CA" sz="70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en-CA" sz="700">
                        <a:latin typeface="Arial"/>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CA" sz="700">
                          <a:latin typeface="Arial"/>
                          <a:ea typeface="Calibri"/>
                          <a:cs typeface="Times New Roman"/>
                        </a:rPr>
                        <a:t>#E10E - Condominium fee</a:t>
                      </a:r>
                      <a:endParaRPr lang="en-CA" sz="700">
                        <a:latin typeface="Calibri"/>
                        <a:ea typeface="Calibri"/>
                        <a:cs typeface="Times New Roman"/>
                      </a:endParaRPr>
                    </a:p>
                  </a:txBody>
                  <a:tcPr marL="42980" marR="42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700" dirty="0">
                          <a:latin typeface="Arial"/>
                          <a:ea typeface="Calibri"/>
                          <a:cs typeface="Times New Roman"/>
                        </a:rPr>
                        <a:t>22.8</a:t>
                      </a:r>
                      <a:endParaRPr lang="en-CA" sz="700" dirty="0">
                        <a:latin typeface="Calibri"/>
                        <a:ea typeface="Calibri"/>
                        <a:cs typeface="Times New Roman"/>
                      </a:endParaRPr>
                    </a:p>
                  </a:txBody>
                  <a:tcPr marL="42980" marR="429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47106" name="Slide Number Placeholder 5"/>
          <p:cNvSpPr>
            <a:spLocks noGrp="1"/>
          </p:cNvSpPr>
          <p:nvPr>
            <p:ph type="sldNum" sz="quarter" idx="12"/>
          </p:nvPr>
        </p:nvSpPr>
        <p:spPr>
          <a:noFill/>
        </p:spPr>
        <p:txBody>
          <a:bodyPr/>
          <a:lstStyle/>
          <a:p>
            <a:fld id="{8724C78D-61DE-41EE-BF38-4475005A5390}" type="slidenum">
              <a:rPr lang="en-CA">
                <a:solidFill>
                  <a:schemeClr val="accent2"/>
                </a:solidFill>
              </a:rPr>
              <a:pPr/>
              <a:t>12</a:t>
            </a:fld>
            <a:endParaRPr lang="en-CA">
              <a:solidFill>
                <a:schemeClr val="accent2"/>
              </a:solidFill>
            </a:endParaRPr>
          </a:p>
        </p:txBody>
      </p:sp>
      <p:sp>
        <p:nvSpPr>
          <p:cNvPr id="47107" name="Rectangle 4"/>
          <p:cNvSpPr>
            <a:spLocks noGrp="1" noChangeArrowheads="1"/>
          </p:cNvSpPr>
          <p:nvPr>
            <p:ph type="title"/>
          </p:nvPr>
        </p:nvSpPr>
        <p:spPr bwMode="auto">
          <a:xfrm>
            <a:off x="250825" y="1052513"/>
            <a:ext cx="8713788" cy="720725"/>
          </a:xfrm>
          <a:noFill/>
          <a:ln>
            <a:miter lim="800000"/>
            <a:headEnd/>
            <a:tailEnd/>
          </a:ln>
        </p:spPr>
        <p:txBody>
          <a:bodyPr vert="horz" wrap="square" lIns="91440" tIns="45720" rIns="91440" bIns="45720" numCol="1" anchor="t" anchorCtr="0" compatLnSpc="1">
            <a:prstTxWarp prst="textNoShape">
              <a:avLst/>
            </a:prstTxWarp>
          </a:bodyPr>
          <a:lstStyle/>
          <a:p>
            <a:r>
              <a:rPr lang="en-CA" sz="2800" smtClean="0">
                <a:ea typeface="ＭＳ Ｐゴシック" pitchFamily="34" charset="-128"/>
              </a:rPr>
              <a:t>Evaluation of the quality of NHS estimates </a:t>
            </a:r>
            <a:br>
              <a:rPr lang="en-CA" sz="2800" smtClean="0">
                <a:ea typeface="ＭＳ Ｐゴシック" pitchFamily="34" charset="-128"/>
              </a:rPr>
            </a:br>
            <a:endParaRPr lang="en-CA" sz="2800" smtClean="0">
              <a:ea typeface="ＭＳ Ｐゴシック" pitchFamily="34" charset="-128"/>
            </a:endParaRPr>
          </a:p>
        </p:txBody>
      </p:sp>
      <p:sp>
        <p:nvSpPr>
          <p:cNvPr id="35845" name="Rectangle 5"/>
          <p:cNvSpPr>
            <a:spLocks noGrp="1" noChangeArrowheads="1"/>
          </p:cNvSpPr>
          <p:nvPr>
            <p:ph type="body" idx="1"/>
          </p:nvPr>
        </p:nvSpPr>
        <p:spPr bwMode="auto">
          <a:xfrm>
            <a:off x="250825" y="1772816"/>
            <a:ext cx="8497888" cy="4393034"/>
          </a:xfrm>
          <a:ln>
            <a:miter lim="800000"/>
            <a:headEnd/>
            <a:tailEnd/>
          </a:ln>
        </p:spPr>
        <p:txBody>
          <a:bodyPr vert="horz" wrap="square" lIns="91440" tIns="45720" rIns="91440" bIns="45720" numCol="1" anchor="t" anchorCtr="0" compatLnSpc="1">
            <a:prstTxWarp prst="textNoShape">
              <a:avLst/>
            </a:prstTxWarp>
          </a:bodyPr>
          <a:lstStyle/>
          <a:p>
            <a:pPr marL="0" indent="0">
              <a:buFontTx/>
              <a:buNone/>
              <a:defRPr/>
            </a:pPr>
            <a:r>
              <a:rPr lang="en-CA" sz="100" dirty="0" smtClean="0">
                <a:ea typeface="+mn-ea"/>
                <a:cs typeface="+mn-cs"/>
              </a:rPr>
              <a:t> </a:t>
            </a:r>
          </a:p>
          <a:p>
            <a:pPr lvl="1">
              <a:defRPr/>
            </a:pPr>
            <a:r>
              <a:rPr lang="en-CA" dirty="0" smtClean="0"/>
              <a:t>Evaluation of quality involved comparisons with data from previous censuses, and other sources:</a:t>
            </a:r>
          </a:p>
          <a:p>
            <a:pPr lvl="2">
              <a:defRPr/>
            </a:pPr>
            <a:r>
              <a:rPr lang="en-CA" dirty="0" smtClean="0"/>
              <a:t>Comparisons were done mainly at higher levels of geography: Canada, provinces and territories</a:t>
            </a:r>
          </a:p>
          <a:p>
            <a:pPr marL="457200" lvl="1" indent="0">
              <a:buFont typeface="Wingdings" pitchFamily="2" charset="2"/>
              <a:buNone/>
              <a:defRPr/>
            </a:pPr>
            <a:endParaRPr lang="en-CA" sz="2000" dirty="0" smtClean="0"/>
          </a:p>
          <a:p>
            <a:pPr marL="806450" lvl="1" indent="-349250">
              <a:defRPr/>
            </a:pPr>
            <a:r>
              <a:rPr lang="en-CA" dirty="0" smtClean="0"/>
              <a:t>For validation purposes, the NHS was linked to other data sources, for example to  identify areas of potential non-response bias:</a:t>
            </a:r>
          </a:p>
          <a:p>
            <a:pPr lvl="2">
              <a:defRPr/>
            </a:pPr>
            <a:r>
              <a:rPr lang="en-CA" dirty="0" smtClean="0"/>
              <a:t>To the 2011 and 2006 Censuses</a:t>
            </a:r>
            <a:endParaRPr lang="en-CA" strike="sngStrike" dirty="0" smtClean="0"/>
          </a:p>
          <a:p>
            <a:pPr lvl="2">
              <a:defRPr/>
            </a:pPr>
            <a:r>
              <a:rPr lang="en-CA" dirty="0" smtClean="0"/>
              <a:t>To some administrative files , e.g. Longitudinal Immigration Database</a:t>
            </a:r>
          </a:p>
        </p:txBody>
      </p:sp>
      <p:pic>
        <p:nvPicPr>
          <p:cNvPr id="47109"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47106" name="Slide Number Placeholder 5"/>
          <p:cNvSpPr>
            <a:spLocks noGrp="1"/>
          </p:cNvSpPr>
          <p:nvPr>
            <p:ph type="sldNum" sz="quarter" idx="12"/>
          </p:nvPr>
        </p:nvSpPr>
        <p:spPr>
          <a:noFill/>
        </p:spPr>
        <p:txBody>
          <a:bodyPr/>
          <a:lstStyle/>
          <a:p>
            <a:fld id="{8724C78D-61DE-41EE-BF38-4475005A5390}" type="slidenum">
              <a:rPr lang="en-CA">
                <a:solidFill>
                  <a:schemeClr val="accent2"/>
                </a:solidFill>
              </a:rPr>
              <a:pPr/>
              <a:t>13</a:t>
            </a:fld>
            <a:endParaRPr lang="en-CA">
              <a:solidFill>
                <a:schemeClr val="accent2"/>
              </a:solidFill>
            </a:endParaRPr>
          </a:p>
        </p:txBody>
      </p:sp>
      <p:sp>
        <p:nvSpPr>
          <p:cNvPr id="47107" name="Rectangle 4"/>
          <p:cNvSpPr>
            <a:spLocks noGrp="1" noChangeArrowheads="1"/>
          </p:cNvSpPr>
          <p:nvPr>
            <p:ph type="title"/>
          </p:nvPr>
        </p:nvSpPr>
        <p:spPr bwMode="auto">
          <a:xfrm>
            <a:off x="250825" y="1052513"/>
            <a:ext cx="8713788" cy="720725"/>
          </a:xfrm>
          <a:noFill/>
          <a:ln>
            <a:miter lim="800000"/>
            <a:headEnd/>
            <a:tailEnd/>
          </a:ln>
        </p:spPr>
        <p:txBody>
          <a:bodyPr vert="horz" wrap="square" lIns="91440" tIns="45720" rIns="91440" bIns="45720" numCol="1" anchor="t" anchorCtr="0" compatLnSpc="1">
            <a:prstTxWarp prst="textNoShape">
              <a:avLst/>
            </a:prstTxWarp>
          </a:bodyPr>
          <a:lstStyle/>
          <a:p>
            <a:r>
              <a:rPr lang="en-CA" sz="2800" dirty="0" smtClean="0">
                <a:ea typeface="ＭＳ Ｐゴシック" pitchFamily="34" charset="-128"/>
              </a:rPr>
              <a:t>Data quality: overview of potential survey errors</a:t>
            </a:r>
            <a:br>
              <a:rPr lang="en-CA" sz="2800" dirty="0" smtClean="0">
                <a:ea typeface="ＭＳ Ｐゴシック" pitchFamily="34" charset="-128"/>
              </a:rPr>
            </a:br>
            <a:endParaRPr lang="en-CA" sz="2800" dirty="0" smtClean="0">
              <a:ea typeface="ＭＳ Ｐゴシック" pitchFamily="34" charset="-128"/>
            </a:endParaRPr>
          </a:p>
        </p:txBody>
      </p:sp>
      <p:sp>
        <p:nvSpPr>
          <p:cNvPr id="35845" name="Rectangle 5"/>
          <p:cNvSpPr>
            <a:spLocks noGrp="1" noChangeArrowheads="1"/>
          </p:cNvSpPr>
          <p:nvPr>
            <p:ph type="body" idx="1"/>
          </p:nvPr>
        </p:nvSpPr>
        <p:spPr bwMode="auto">
          <a:xfrm>
            <a:off x="250825" y="1772816"/>
            <a:ext cx="8497888" cy="4393034"/>
          </a:xfrm>
          <a:ln>
            <a:miter lim="800000"/>
            <a:headEnd/>
            <a:tailEnd/>
          </a:ln>
        </p:spPr>
        <p:txBody>
          <a:bodyPr vert="horz" wrap="square" lIns="91440" tIns="45720" rIns="91440" bIns="45720" numCol="1" anchor="t" anchorCtr="0" compatLnSpc="1">
            <a:prstTxWarp prst="textNoShape">
              <a:avLst/>
            </a:prstTxWarp>
          </a:bodyPr>
          <a:lstStyle/>
          <a:p>
            <a:pPr marL="0" indent="0">
              <a:buFontTx/>
              <a:buNone/>
              <a:defRPr/>
            </a:pPr>
            <a:r>
              <a:rPr lang="en-CA" sz="100" dirty="0" smtClean="0">
                <a:ea typeface="+mn-ea"/>
                <a:cs typeface="+mn-cs"/>
              </a:rPr>
              <a:t> </a:t>
            </a:r>
          </a:p>
          <a:p>
            <a:pPr lvl="1"/>
            <a:endParaRPr lang="en-CA" dirty="0" smtClean="0"/>
          </a:p>
          <a:p>
            <a:pPr lvl="1"/>
            <a:r>
              <a:rPr lang="en-CA" dirty="0" smtClean="0"/>
              <a:t>Sampling error: related to the population size; the number of survey respondents; the variability of the variables being measured</a:t>
            </a:r>
          </a:p>
          <a:p>
            <a:pPr lvl="1"/>
            <a:r>
              <a:rPr lang="en-CA" dirty="0" smtClean="0"/>
              <a:t>Non-sampling error: arising from bias due to non-response (question or household level), response errors, coding errors, frame errors and processing errors </a:t>
            </a:r>
          </a:p>
        </p:txBody>
      </p:sp>
      <p:pic>
        <p:nvPicPr>
          <p:cNvPr id="47109"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49154" name="Slide Number Placeholder 5"/>
          <p:cNvSpPr>
            <a:spLocks noGrp="1"/>
          </p:cNvSpPr>
          <p:nvPr>
            <p:ph type="sldNum" sz="quarter" idx="12"/>
          </p:nvPr>
        </p:nvSpPr>
        <p:spPr>
          <a:noFill/>
        </p:spPr>
        <p:txBody>
          <a:bodyPr/>
          <a:lstStyle/>
          <a:p>
            <a:fld id="{F254975B-B227-4DF8-AFE9-93815F2E3F75}" type="slidenum">
              <a:rPr lang="en-CA">
                <a:solidFill>
                  <a:schemeClr val="accent2"/>
                </a:solidFill>
              </a:rPr>
              <a:pPr/>
              <a:t>14</a:t>
            </a:fld>
            <a:endParaRPr lang="en-CA">
              <a:solidFill>
                <a:schemeClr val="accent2"/>
              </a:solidFill>
            </a:endParaRPr>
          </a:p>
        </p:txBody>
      </p:sp>
      <p:sp>
        <p:nvSpPr>
          <p:cNvPr id="49155" name="Rectangle 4"/>
          <p:cNvSpPr>
            <a:spLocks noGrp="1" noChangeArrowheads="1"/>
          </p:cNvSpPr>
          <p:nvPr>
            <p:ph type="title"/>
          </p:nvPr>
        </p:nvSpPr>
        <p:spPr bwMode="auto">
          <a:xfrm>
            <a:off x="468313" y="836613"/>
            <a:ext cx="8675687" cy="1081087"/>
          </a:xfrm>
          <a:noFill/>
          <a:ln>
            <a:miter lim="800000"/>
            <a:headEnd/>
            <a:tailEnd/>
          </a:ln>
        </p:spPr>
        <p:txBody>
          <a:bodyPr vert="horz" wrap="square" lIns="91440" tIns="45720" rIns="91440" bIns="45720" numCol="1" anchor="t" anchorCtr="0" compatLnSpc="1">
            <a:prstTxWarp prst="textNoShape">
              <a:avLst/>
            </a:prstTxWarp>
          </a:bodyPr>
          <a:lstStyle/>
          <a:p>
            <a:r>
              <a:rPr lang="en-CA" sz="2800" smtClean="0">
                <a:ea typeface="ＭＳ Ｐゴシック" pitchFamily="34" charset="-128"/>
              </a:rPr>
              <a:t>Indicator of the quality of NHS estimates: Global non-response (GNR)</a:t>
            </a:r>
            <a:r>
              <a:rPr lang="en-CA" sz="2400" smtClean="0">
                <a:ea typeface="ＭＳ Ｐゴシック" pitchFamily="34" charset="-128"/>
              </a:rPr>
              <a:t/>
            </a:r>
            <a:br>
              <a:rPr lang="en-CA" sz="2400" smtClean="0">
                <a:ea typeface="ＭＳ Ｐゴシック" pitchFamily="34" charset="-128"/>
              </a:rPr>
            </a:br>
            <a:endParaRPr lang="en-CA" sz="2400" smtClean="0">
              <a:ea typeface="ＭＳ Ｐゴシック" pitchFamily="34" charset="-128"/>
            </a:endParaRPr>
          </a:p>
        </p:txBody>
      </p:sp>
      <p:sp>
        <p:nvSpPr>
          <p:cNvPr id="49156" name="Rectangle 5"/>
          <p:cNvSpPr>
            <a:spLocks noGrp="1" noChangeArrowheads="1"/>
          </p:cNvSpPr>
          <p:nvPr>
            <p:ph type="body" idx="1"/>
          </p:nvPr>
        </p:nvSpPr>
        <p:spPr bwMode="auto">
          <a:xfrm>
            <a:off x="250825" y="1772817"/>
            <a:ext cx="8497888" cy="4608934"/>
          </a:xfrm>
          <a:noFill/>
          <a:ln>
            <a:miter lim="800000"/>
            <a:headEnd/>
            <a:tailEnd/>
          </a:ln>
        </p:spPr>
        <p:txBody>
          <a:bodyPr vert="horz" wrap="square" lIns="91440" tIns="45720" rIns="91440" bIns="45720" numCol="1" anchor="t" anchorCtr="0" compatLnSpc="1">
            <a:prstTxWarp prst="textNoShape">
              <a:avLst/>
            </a:prstTxWarp>
          </a:bodyPr>
          <a:lstStyle/>
          <a:p>
            <a:pPr marL="801688" lvl="2" indent="-352425"/>
            <a:r>
              <a:rPr lang="en-CA" dirty="0" smtClean="0">
                <a:ea typeface="ＭＳ Ｐゴシック" pitchFamily="34" charset="-128"/>
                <a:cs typeface="Arial" pitchFamily="34" charset="0"/>
              </a:rPr>
              <a:t>GNR combines complete non-response (household) and partial non-response (question) into a single rate. It is calculated for different geographic areas</a:t>
            </a:r>
          </a:p>
          <a:p>
            <a:pPr marL="801688" lvl="1" indent="-344488">
              <a:buFont typeface="Wingdings" pitchFamily="2" charset="2"/>
              <a:buChar char="§"/>
            </a:pPr>
            <a:r>
              <a:rPr lang="en-CA" sz="2000" dirty="0" smtClean="0">
                <a:ea typeface="ＭＳ Ｐゴシック" pitchFamily="34" charset="-128"/>
                <a:cs typeface="Arial" pitchFamily="34" charset="0"/>
              </a:rPr>
              <a:t>Why is the GNR used as indicator of quality?  </a:t>
            </a:r>
          </a:p>
          <a:p>
            <a:pPr marL="801688" lvl="2" indent="-352425"/>
            <a:r>
              <a:rPr lang="en-CA" dirty="0" smtClean="0">
                <a:ea typeface="ＭＳ Ｐゴシック" pitchFamily="34" charset="-128"/>
                <a:cs typeface="Arial" pitchFamily="34" charset="0"/>
              </a:rPr>
              <a:t>Similar approach as used for past long–form </a:t>
            </a:r>
            <a:r>
              <a:rPr lang="en-CA" dirty="0" smtClean="0">
                <a:solidFill>
                  <a:schemeClr val="tx2"/>
                </a:solidFill>
                <a:ea typeface="ＭＳ Ｐゴシック" pitchFamily="34" charset="-128"/>
                <a:cs typeface="Arial" pitchFamily="34" charset="0"/>
              </a:rPr>
              <a:t>censuses</a:t>
            </a:r>
          </a:p>
          <a:p>
            <a:pPr marL="1200150" lvl="3" indent="-301625">
              <a:buFont typeface="Arial" pitchFamily="34" charset="0"/>
              <a:buChar char="•"/>
            </a:pPr>
            <a:r>
              <a:rPr lang="en-CA" sz="2000" dirty="0" smtClean="0">
                <a:ea typeface="ＭＳ Ｐゴシック" pitchFamily="34" charset="-128"/>
                <a:cs typeface="Arial" pitchFamily="34" charset="0"/>
              </a:rPr>
              <a:t>Assumption: Non-response level is correlated with non-response bias; hence, the GNR provides an indicator of potential non-response bias </a:t>
            </a:r>
          </a:p>
          <a:p>
            <a:pPr marL="1200150" lvl="3" indent="-301625">
              <a:buFont typeface="Arial" pitchFamily="34" charset="0"/>
              <a:buChar char="•"/>
            </a:pPr>
            <a:r>
              <a:rPr lang="en-CA" sz="2000" dirty="0" smtClean="0">
                <a:ea typeface="ＭＳ Ｐゴシック" pitchFamily="34" charset="-128"/>
                <a:cs typeface="Arial" pitchFamily="34" charset="0"/>
              </a:rPr>
              <a:t>A</a:t>
            </a:r>
            <a:r>
              <a:rPr lang="en-CA" sz="2000" dirty="0" smtClean="0">
                <a:solidFill>
                  <a:srgbClr val="FF0000"/>
                </a:solidFill>
                <a:ea typeface="ＭＳ Ｐゴシック" pitchFamily="34" charset="-128"/>
                <a:cs typeface="Arial" pitchFamily="34" charset="0"/>
              </a:rPr>
              <a:t> </a:t>
            </a:r>
            <a:r>
              <a:rPr lang="en-CA" sz="2000" dirty="0" smtClean="0">
                <a:ea typeface="ＭＳ Ｐゴシック" pitchFamily="34" charset="-128"/>
                <a:cs typeface="Arial" pitchFamily="34" charset="0"/>
              </a:rPr>
              <a:t>smaller GNR indicates a lower risk of non-response bias and, as a result, lower risk of inaccuracy</a:t>
            </a:r>
          </a:p>
          <a:p>
            <a:pPr marL="801688" lvl="1" indent="-344488">
              <a:buFont typeface="Wingdings" pitchFamily="2" charset="2"/>
              <a:buChar char="§"/>
            </a:pPr>
            <a:r>
              <a:rPr lang="en-CA" sz="2000" dirty="0" smtClean="0">
                <a:ea typeface="ＭＳ Ｐゴシック" pitchFamily="34" charset="-128"/>
                <a:cs typeface="Arial" pitchFamily="34" charset="0"/>
              </a:rPr>
              <a:t>NHS estimates are released for areas with a GNR of less than 50%</a:t>
            </a:r>
          </a:p>
          <a:p>
            <a:pPr marL="801688" lvl="1" indent="-344488">
              <a:buFont typeface="Wingdings" pitchFamily="2" charset="2"/>
              <a:buChar char="§"/>
            </a:pPr>
            <a:r>
              <a:rPr lang="en-CA" sz="2000" dirty="0" smtClean="0">
                <a:ea typeface="ＭＳ Ｐゴシック" pitchFamily="34" charset="-128"/>
                <a:cs typeface="Arial" pitchFamily="34" charset="0"/>
              </a:rPr>
              <a:t>Coefficient of variation is available to users to indicate estimates</a:t>
            </a:r>
            <a:r>
              <a:rPr lang="ja-JP" altLang="en-CA" sz="2000" smtClean="0">
                <a:ea typeface="ＭＳ Ｐゴシック" pitchFamily="34" charset="-128"/>
                <a:cs typeface="Arial" pitchFamily="34" charset="0"/>
              </a:rPr>
              <a:t>’</a:t>
            </a:r>
            <a:r>
              <a:rPr lang="en-CA" altLang="ja-JP" sz="2000" dirty="0" smtClean="0">
                <a:ea typeface="ＭＳ Ｐゴシック" pitchFamily="34" charset="-128"/>
                <a:cs typeface="Arial" pitchFamily="34" charset="0"/>
              </a:rPr>
              <a:t> variability </a:t>
            </a:r>
          </a:p>
          <a:p>
            <a:pPr>
              <a:buFont typeface="Wingdings" pitchFamily="2" charset="2"/>
              <a:buChar char="v"/>
            </a:pPr>
            <a:endParaRPr lang="en-CA" sz="1400" dirty="0" smtClean="0">
              <a:ea typeface="ＭＳ Ｐゴシック" pitchFamily="34" charset="-128"/>
            </a:endParaRPr>
          </a:p>
        </p:txBody>
      </p:sp>
      <p:pic>
        <p:nvPicPr>
          <p:cNvPr id="49157"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51202" name="Slide Number Placeholder 5"/>
          <p:cNvSpPr>
            <a:spLocks noGrp="1"/>
          </p:cNvSpPr>
          <p:nvPr>
            <p:ph type="sldNum" sz="quarter" idx="12"/>
          </p:nvPr>
        </p:nvSpPr>
        <p:spPr>
          <a:noFill/>
        </p:spPr>
        <p:txBody>
          <a:bodyPr/>
          <a:lstStyle/>
          <a:p>
            <a:fld id="{7E92A6BB-ACA6-4306-98A9-F698673CF2D9}" type="slidenum">
              <a:rPr lang="en-CA">
                <a:solidFill>
                  <a:schemeClr val="accent2"/>
                </a:solidFill>
              </a:rPr>
              <a:pPr/>
              <a:t>15</a:t>
            </a:fld>
            <a:endParaRPr lang="en-CA">
              <a:solidFill>
                <a:schemeClr val="accent2"/>
              </a:solidFill>
            </a:endParaRPr>
          </a:p>
        </p:txBody>
      </p:sp>
      <p:sp>
        <p:nvSpPr>
          <p:cNvPr id="51203" name="Rectangle 4"/>
          <p:cNvSpPr>
            <a:spLocks noGrp="1" noChangeArrowheads="1"/>
          </p:cNvSpPr>
          <p:nvPr>
            <p:ph type="title"/>
          </p:nvPr>
        </p:nvSpPr>
        <p:spPr bwMode="auto">
          <a:xfrm>
            <a:off x="539750" y="981075"/>
            <a:ext cx="8218488" cy="863600"/>
          </a:xfrm>
          <a:noFill/>
          <a:ln>
            <a:miter lim="800000"/>
            <a:headEnd/>
            <a:tailEnd/>
          </a:ln>
        </p:spPr>
        <p:txBody>
          <a:bodyPr vert="horz" wrap="square" lIns="91440" tIns="45720" rIns="91440" bIns="45720" numCol="1" anchor="t" anchorCtr="0" compatLnSpc="1">
            <a:prstTxWarp prst="textNoShape">
              <a:avLst/>
            </a:prstTxWarp>
          </a:bodyPr>
          <a:lstStyle/>
          <a:p>
            <a:r>
              <a:rPr lang="en-CA" sz="2800" smtClean="0">
                <a:ea typeface="ＭＳ Ｐゴシック" pitchFamily="34" charset="-128"/>
              </a:rPr>
              <a:t>Global non-response rate (GNR) by province and territory</a:t>
            </a:r>
          </a:p>
        </p:txBody>
      </p:sp>
      <p:pic>
        <p:nvPicPr>
          <p:cNvPr id="51204" name="Picture 9" descr="BlueBar-E"/>
          <p:cNvPicPr>
            <a:picLocks noChangeAspect="1" noChangeArrowheads="1"/>
          </p:cNvPicPr>
          <p:nvPr/>
        </p:nvPicPr>
        <p:blipFill>
          <a:blip r:embed="rId4" cstate="print"/>
          <a:srcRect/>
          <a:stretch>
            <a:fillRect/>
          </a:stretch>
        </p:blipFill>
        <p:spPr bwMode="auto">
          <a:xfrm>
            <a:off x="0" y="0"/>
            <a:ext cx="9144000" cy="758825"/>
          </a:xfrm>
          <a:prstGeom prst="rect">
            <a:avLst/>
          </a:prstGeom>
          <a:noFill/>
          <a:ln w="9525">
            <a:noFill/>
            <a:miter lim="800000"/>
            <a:headEnd/>
            <a:tailEnd/>
          </a:ln>
        </p:spPr>
      </p:pic>
      <p:graphicFrame>
        <p:nvGraphicFramePr>
          <p:cNvPr id="51205" name="Object 2"/>
          <p:cNvGraphicFramePr>
            <a:graphicFrameLocks noChangeAspect="1"/>
          </p:cNvGraphicFramePr>
          <p:nvPr/>
        </p:nvGraphicFramePr>
        <p:xfrm>
          <a:off x="1547813" y="2205038"/>
          <a:ext cx="5976937" cy="4537075"/>
        </p:xfrm>
        <a:graphic>
          <a:graphicData uri="http://schemas.openxmlformats.org/presentationml/2006/ole">
            <p:oleObj spid="_x0000_s51205" name="Document" r:id="rId5" imgW="5028906" imgH="4082475" progId="Word.Document.12">
              <p:embed/>
            </p:oleObj>
          </a:graphicData>
        </a:graphic>
      </p:graphicFrame>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53250" name="Slide Number Placeholder 5"/>
          <p:cNvSpPr>
            <a:spLocks noGrp="1"/>
          </p:cNvSpPr>
          <p:nvPr>
            <p:ph type="sldNum" sz="quarter" idx="12"/>
          </p:nvPr>
        </p:nvSpPr>
        <p:spPr>
          <a:noFill/>
        </p:spPr>
        <p:txBody>
          <a:bodyPr/>
          <a:lstStyle/>
          <a:p>
            <a:fld id="{7265A234-AA90-4E78-8EE0-3A8C83100703}" type="slidenum">
              <a:rPr lang="en-CA">
                <a:solidFill>
                  <a:schemeClr val="accent2"/>
                </a:solidFill>
              </a:rPr>
              <a:pPr/>
              <a:t>16</a:t>
            </a:fld>
            <a:endParaRPr lang="en-CA">
              <a:solidFill>
                <a:schemeClr val="accent2"/>
              </a:solidFill>
            </a:endParaRPr>
          </a:p>
        </p:txBody>
      </p:sp>
      <p:sp>
        <p:nvSpPr>
          <p:cNvPr id="53251" name="Rectangle 4"/>
          <p:cNvSpPr>
            <a:spLocks noGrp="1" noChangeArrowheads="1"/>
          </p:cNvSpPr>
          <p:nvPr>
            <p:ph type="title"/>
          </p:nvPr>
        </p:nvSpPr>
        <p:spPr bwMode="auto">
          <a:xfrm>
            <a:off x="468313" y="908050"/>
            <a:ext cx="8424862" cy="792163"/>
          </a:xfrm>
          <a:noFill/>
          <a:ln>
            <a:miter lim="800000"/>
            <a:headEnd/>
            <a:tailEnd/>
          </a:ln>
        </p:spPr>
        <p:txBody>
          <a:bodyPr vert="horz" wrap="square" lIns="91440" tIns="45720" rIns="91440" bIns="45720" numCol="1" anchor="t" anchorCtr="0" compatLnSpc="1">
            <a:prstTxWarp prst="textNoShape">
              <a:avLst/>
            </a:prstTxWarp>
          </a:bodyPr>
          <a:lstStyle/>
          <a:p>
            <a:r>
              <a:rPr lang="en-CA" smtClean="0">
                <a:ea typeface="ＭＳ Ｐゴシック" pitchFamily="34" charset="-128"/>
              </a:rPr>
              <a:t>Dissemination of the NHS estimates</a:t>
            </a:r>
          </a:p>
        </p:txBody>
      </p:sp>
      <p:sp>
        <p:nvSpPr>
          <p:cNvPr id="35845" name="Rectangle 5"/>
          <p:cNvSpPr>
            <a:spLocks noGrp="1" noChangeArrowheads="1"/>
          </p:cNvSpPr>
          <p:nvPr>
            <p:ph type="body" idx="1"/>
          </p:nvPr>
        </p:nvSpPr>
        <p:spPr bwMode="auto">
          <a:xfrm>
            <a:off x="250825" y="1628775"/>
            <a:ext cx="8497888" cy="4679950"/>
          </a:xfrm>
          <a:ln>
            <a:miter lim="800000"/>
            <a:headEnd/>
            <a:tailEnd/>
          </a:ln>
        </p:spPr>
        <p:txBody>
          <a:bodyPr vert="horz" wrap="square" lIns="91440" tIns="45720" rIns="91440" bIns="45720" numCol="1" anchor="t" anchorCtr="0" compatLnSpc="1">
            <a:prstTxWarp prst="textNoShape">
              <a:avLst/>
            </a:prstTxWarp>
          </a:bodyPr>
          <a:lstStyle/>
          <a:p>
            <a:pPr>
              <a:buClrTx/>
              <a:defRPr/>
            </a:pPr>
            <a:r>
              <a:rPr lang="en-CA" sz="2400" dirty="0" smtClean="0">
                <a:ea typeface="+mn-ea"/>
                <a:cs typeface="+mn-cs"/>
              </a:rPr>
              <a:t>Relative to 2006, there is a reduced level of data released for smaller geographic areas:</a:t>
            </a:r>
          </a:p>
          <a:p>
            <a:pPr>
              <a:buClrTx/>
              <a:defRPr/>
            </a:pPr>
            <a:endParaRPr lang="en-CA" sz="2400" dirty="0" smtClean="0">
              <a:ea typeface="+mn-ea"/>
              <a:cs typeface="+mn-cs"/>
            </a:endParaRPr>
          </a:p>
          <a:p>
            <a:pPr marL="719138" indent="271463">
              <a:buClrTx/>
              <a:defRPr/>
            </a:pPr>
            <a:r>
              <a:rPr lang="en-CA" sz="2400" dirty="0" smtClean="0">
                <a:ea typeface="+mn-ea"/>
                <a:cs typeface="+mn-cs"/>
              </a:rPr>
              <a:t>  NHS estimates were released for </a:t>
            </a:r>
            <a:r>
              <a:rPr lang="en-CA" sz="2400" b="1" dirty="0" smtClean="0">
                <a:ea typeface="+mn-ea"/>
                <a:cs typeface="+mn-cs"/>
              </a:rPr>
              <a:t>3,439 Census</a:t>
            </a:r>
          </a:p>
          <a:p>
            <a:pPr marL="1162050" indent="-3175">
              <a:buClrTx/>
              <a:buFont typeface="Wingdings" pitchFamily="2" charset="2"/>
              <a:buNone/>
              <a:defRPr/>
            </a:pPr>
            <a:r>
              <a:rPr lang="en-CA" sz="2400" b="1" dirty="0" smtClean="0">
                <a:ea typeface="+mn-ea"/>
                <a:cs typeface="+mn-cs"/>
              </a:rPr>
              <a:t>Subdivisions </a:t>
            </a:r>
            <a:r>
              <a:rPr lang="en-CA" sz="2400" dirty="0" smtClean="0">
                <a:ea typeface="+mn-ea"/>
                <a:cs typeface="+mn-cs"/>
              </a:rPr>
              <a:t>(e.g., municipalities), down by about 1,100 CSDs from 2006</a:t>
            </a:r>
          </a:p>
          <a:p>
            <a:pPr marL="715963" indent="442913">
              <a:buClrTx/>
              <a:defRPr/>
            </a:pPr>
            <a:r>
              <a:rPr lang="en-CA" sz="2400" dirty="0" smtClean="0">
                <a:ea typeface="+mn-ea"/>
                <a:cs typeface="+mn-cs"/>
              </a:rPr>
              <a:t>Proportionally, this represents </a:t>
            </a:r>
            <a:r>
              <a:rPr lang="en-CA" sz="2400" b="1" dirty="0" smtClean="0">
                <a:ea typeface="+mn-ea"/>
                <a:cs typeface="+mn-cs"/>
              </a:rPr>
              <a:t>75%</a:t>
            </a:r>
            <a:r>
              <a:rPr lang="en-CA" sz="2400" dirty="0" smtClean="0">
                <a:ea typeface="+mn-ea"/>
                <a:cs typeface="+mn-cs"/>
              </a:rPr>
              <a:t> </a:t>
            </a:r>
            <a:r>
              <a:rPr lang="en-CA" sz="2400" b="1" dirty="0" smtClean="0">
                <a:ea typeface="+mn-ea"/>
                <a:cs typeface="+mn-cs"/>
              </a:rPr>
              <a:t>of all CSDs</a:t>
            </a:r>
            <a:r>
              <a:rPr lang="en-CA" sz="2400" dirty="0" smtClean="0">
                <a:ea typeface="+mn-ea"/>
                <a:cs typeface="+mn-cs"/>
              </a:rPr>
              <a:t> in</a:t>
            </a:r>
          </a:p>
          <a:p>
            <a:pPr marL="715963" indent="442913">
              <a:buClrTx/>
              <a:buFont typeface="Wingdings" pitchFamily="2" charset="2"/>
              <a:buNone/>
              <a:defRPr/>
            </a:pPr>
            <a:r>
              <a:rPr lang="en-CA" sz="2400" dirty="0" smtClean="0">
                <a:ea typeface="+mn-ea"/>
                <a:cs typeface="+mn-cs"/>
              </a:rPr>
              <a:t>2011 (97% in 2006)</a:t>
            </a:r>
          </a:p>
          <a:p>
            <a:pPr marL="719138" indent="271463">
              <a:buClrTx/>
              <a:defRPr/>
            </a:pPr>
            <a:r>
              <a:rPr lang="en-CA" sz="2400" dirty="0" smtClean="0">
                <a:ea typeface="+mn-ea"/>
                <a:cs typeface="+mn-cs"/>
              </a:rPr>
              <a:t>  NHS estimates were released for </a:t>
            </a:r>
            <a:r>
              <a:rPr lang="en-CA" sz="2400" b="1" dirty="0" smtClean="0">
                <a:ea typeface="+mn-ea"/>
                <a:cs typeface="+mn-cs"/>
              </a:rPr>
              <a:t>97%</a:t>
            </a:r>
            <a:r>
              <a:rPr lang="en-CA" sz="2400" dirty="0" smtClean="0">
                <a:ea typeface="+mn-ea"/>
                <a:cs typeface="+mn-cs"/>
              </a:rPr>
              <a:t> of the total</a:t>
            </a:r>
          </a:p>
          <a:p>
            <a:pPr marL="719138" indent="439738">
              <a:buClrTx/>
              <a:buFont typeface="Wingdings" pitchFamily="2" charset="2"/>
              <a:buNone/>
              <a:defRPr/>
            </a:pPr>
            <a:r>
              <a:rPr lang="en-CA" sz="2400" dirty="0" smtClean="0">
                <a:ea typeface="+mn-ea"/>
                <a:cs typeface="+mn-cs"/>
              </a:rPr>
              <a:t> population (99.8%  in 2006)</a:t>
            </a:r>
          </a:p>
          <a:p>
            <a:pPr>
              <a:buFont typeface="Wingdings" pitchFamily="2" charset="2"/>
              <a:buChar char="v"/>
              <a:defRPr/>
            </a:pPr>
            <a:endParaRPr lang="en-CA" sz="2300" dirty="0" smtClean="0">
              <a:ea typeface="+mn-ea"/>
              <a:cs typeface="+mn-cs"/>
            </a:endParaRPr>
          </a:p>
        </p:txBody>
      </p:sp>
      <p:pic>
        <p:nvPicPr>
          <p:cNvPr id="53253"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55298" name="Slide Number Placeholder 5"/>
          <p:cNvSpPr>
            <a:spLocks noGrp="1"/>
          </p:cNvSpPr>
          <p:nvPr>
            <p:ph type="sldNum" sz="quarter" idx="12"/>
          </p:nvPr>
        </p:nvSpPr>
        <p:spPr>
          <a:noFill/>
        </p:spPr>
        <p:txBody>
          <a:bodyPr/>
          <a:lstStyle/>
          <a:p>
            <a:fld id="{2E3931C1-F0C4-42AD-8AF8-9B7263CF84F3}" type="slidenum">
              <a:rPr lang="en-CA">
                <a:solidFill>
                  <a:schemeClr val="accent2"/>
                </a:solidFill>
              </a:rPr>
              <a:pPr/>
              <a:t>17</a:t>
            </a:fld>
            <a:endParaRPr lang="en-CA">
              <a:solidFill>
                <a:schemeClr val="accent2"/>
              </a:solidFill>
            </a:endParaRPr>
          </a:p>
        </p:txBody>
      </p:sp>
      <p:sp>
        <p:nvSpPr>
          <p:cNvPr id="55299" name="Rectangle 4"/>
          <p:cNvSpPr>
            <a:spLocks noGrp="1" noChangeArrowheads="1"/>
          </p:cNvSpPr>
          <p:nvPr>
            <p:ph type="title"/>
          </p:nvPr>
        </p:nvSpPr>
        <p:spPr bwMode="auto">
          <a:xfrm>
            <a:off x="468313" y="908050"/>
            <a:ext cx="8424862" cy="792163"/>
          </a:xfrm>
          <a:noFill/>
          <a:ln>
            <a:miter lim="800000"/>
            <a:headEnd/>
            <a:tailEnd/>
          </a:ln>
        </p:spPr>
        <p:txBody>
          <a:bodyPr vert="horz" wrap="square" lIns="0" tIns="45720" rIns="91440" bIns="45720" numCol="1" anchor="t" anchorCtr="0" compatLnSpc="1">
            <a:prstTxWarp prst="textNoShape">
              <a:avLst/>
            </a:prstTxWarp>
          </a:bodyPr>
          <a:lstStyle/>
          <a:p>
            <a:r>
              <a:rPr lang="en-CA" sz="2400" dirty="0" smtClean="0">
                <a:ea typeface="ＭＳ Ｐゴシック" pitchFamily="34" charset="-128"/>
              </a:rPr>
              <a:t>Proportion of provincial/territorial population in CSDs for which NHS </a:t>
            </a:r>
            <a:r>
              <a:rPr lang="en-CA" sz="2400" smtClean="0">
                <a:ea typeface="ＭＳ Ｐゴシック" pitchFamily="34" charset="-128"/>
              </a:rPr>
              <a:t>estimates are available </a:t>
            </a:r>
            <a:r>
              <a:rPr lang="en-CA" sz="2400" dirty="0" smtClean="0">
                <a:ea typeface="ＭＳ Ｐゴシック" pitchFamily="34" charset="-128"/>
              </a:rPr>
              <a:t>(vs. 2006 Census)</a:t>
            </a:r>
          </a:p>
        </p:txBody>
      </p:sp>
      <p:pic>
        <p:nvPicPr>
          <p:cNvPr id="55300" name="Picture 9" descr="BlueBar-E"/>
          <p:cNvPicPr>
            <a:picLocks noChangeAspect="1" noChangeArrowheads="1"/>
          </p:cNvPicPr>
          <p:nvPr/>
        </p:nvPicPr>
        <p:blipFill>
          <a:blip r:embed="rId4" cstate="print"/>
          <a:srcRect/>
          <a:stretch>
            <a:fillRect/>
          </a:stretch>
        </p:blipFill>
        <p:spPr bwMode="auto">
          <a:xfrm>
            <a:off x="0" y="0"/>
            <a:ext cx="9144000" cy="758825"/>
          </a:xfrm>
          <a:prstGeom prst="rect">
            <a:avLst/>
          </a:prstGeom>
          <a:noFill/>
          <a:ln w="9525">
            <a:noFill/>
            <a:miter lim="800000"/>
            <a:headEnd/>
            <a:tailEnd/>
          </a:ln>
        </p:spPr>
      </p:pic>
      <p:graphicFrame>
        <p:nvGraphicFramePr>
          <p:cNvPr id="55301" name="Content Placeholder 18"/>
          <p:cNvGraphicFramePr>
            <a:graphicFrameLocks noGrp="1"/>
          </p:cNvGraphicFramePr>
          <p:nvPr/>
        </p:nvGraphicFramePr>
        <p:xfrm>
          <a:off x="755650" y="2133600"/>
          <a:ext cx="7586663" cy="3927475"/>
        </p:xfrm>
        <a:graphic>
          <a:graphicData uri="http://schemas.openxmlformats.org/presentationml/2006/ole">
            <p:oleObj spid="_x0000_s55301" r:id="rId5" imgW="7876715" imgH="4212701" progId="Excel.Sheet.8">
              <p:embed/>
            </p:oleObj>
          </a:graphicData>
        </a:graphic>
      </p:graphicFrame>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57346" name="Slide Number Placeholder 5"/>
          <p:cNvSpPr>
            <a:spLocks noGrp="1"/>
          </p:cNvSpPr>
          <p:nvPr>
            <p:ph type="sldNum" sz="quarter" idx="12"/>
          </p:nvPr>
        </p:nvSpPr>
        <p:spPr>
          <a:noFill/>
        </p:spPr>
        <p:txBody>
          <a:bodyPr/>
          <a:lstStyle/>
          <a:p>
            <a:fld id="{4B669E38-32C9-4A53-8448-D86620A061CA}" type="slidenum">
              <a:rPr lang="en-CA">
                <a:solidFill>
                  <a:schemeClr val="accent2"/>
                </a:solidFill>
              </a:rPr>
              <a:pPr/>
              <a:t>18</a:t>
            </a:fld>
            <a:endParaRPr lang="en-CA">
              <a:solidFill>
                <a:schemeClr val="accent2"/>
              </a:solidFill>
            </a:endParaRPr>
          </a:p>
        </p:txBody>
      </p:sp>
      <p:sp>
        <p:nvSpPr>
          <p:cNvPr id="57347" name="Rectangle 4"/>
          <p:cNvSpPr>
            <a:spLocks noGrp="1" noChangeArrowheads="1"/>
          </p:cNvSpPr>
          <p:nvPr>
            <p:ph type="title"/>
          </p:nvPr>
        </p:nvSpPr>
        <p:spPr bwMode="auto">
          <a:xfrm>
            <a:off x="539750" y="908050"/>
            <a:ext cx="8496300" cy="1225550"/>
          </a:xfrm>
          <a:noFill/>
          <a:ln>
            <a:miter lim="800000"/>
            <a:headEnd/>
            <a:tailEnd/>
          </a:ln>
        </p:spPr>
        <p:txBody>
          <a:bodyPr vert="horz" wrap="square" lIns="91440" tIns="45720" rIns="91440" bIns="45720" numCol="1" anchor="t" anchorCtr="0" compatLnSpc="1">
            <a:prstTxWarp prst="textNoShape">
              <a:avLst/>
            </a:prstTxWarp>
          </a:bodyPr>
          <a:lstStyle/>
          <a:p>
            <a:r>
              <a:rPr lang="en-CA" sz="2800" smtClean="0">
                <a:ea typeface="ＭＳ Ｐゴシック" pitchFamily="34" charset="-128"/>
              </a:rPr>
              <a:t>Comparability to 2011 Census counts: an indicator of NHS estimates</a:t>
            </a:r>
            <a:r>
              <a:rPr lang="en-CA" altLang="en-CA" sz="2800" smtClean="0">
                <a:ea typeface="ＭＳ Ｐゴシック" pitchFamily="34" charset="-128"/>
              </a:rPr>
              <a:t>’</a:t>
            </a:r>
            <a:r>
              <a:rPr lang="en-CA" sz="2800" smtClean="0">
                <a:ea typeface="ＭＳ Ｐゴシック" pitchFamily="34" charset="-128"/>
              </a:rPr>
              <a:t> quality</a:t>
            </a:r>
          </a:p>
        </p:txBody>
      </p:sp>
      <p:pic>
        <p:nvPicPr>
          <p:cNvPr id="57348"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
        <p:nvSpPr>
          <p:cNvPr id="59397" name="Espace réservé du contenu 7"/>
          <p:cNvSpPr>
            <a:spLocks noGrp="1"/>
          </p:cNvSpPr>
          <p:nvPr>
            <p:ph idx="1"/>
          </p:nvPr>
        </p:nvSpPr>
        <p:spPr bwMode="auto">
          <a:xfrm>
            <a:off x="468313" y="2204864"/>
            <a:ext cx="8229600" cy="4248324"/>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charset="0"/>
              <a:buChar char="§"/>
              <a:defRPr/>
            </a:pPr>
            <a:r>
              <a:rPr lang="en-CA" sz="2400" dirty="0"/>
              <a:t>F</a:t>
            </a:r>
            <a:r>
              <a:rPr lang="en-CA" sz="2400" dirty="0" smtClean="0"/>
              <a:t>or the same target population, a discrepancy vs. 2011 Census counts is an indication of the quality of the NHS estimates </a:t>
            </a:r>
          </a:p>
          <a:p>
            <a:pPr>
              <a:buFont typeface="Wingdings" charset="0"/>
              <a:buChar char="§"/>
              <a:defRPr/>
            </a:pPr>
            <a:r>
              <a:rPr lang="en-CA" sz="2400" dirty="0" smtClean="0"/>
              <a:t>Calibration was used as a method to </a:t>
            </a:r>
            <a:r>
              <a:rPr lang="en-CA" sz="2400" dirty="0"/>
              <a:t>reduce </a:t>
            </a:r>
            <a:r>
              <a:rPr lang="en-CA" sz="2400" dirty="0" smtClean="0"/>
              <a:t>(or eliminate) </a:t>
            </a:r>
            <a:r>
              <a:rPr lang="en-CA" sz="2400" dirty="0"/>
              <a:t>differences between the 2011 Census </a:t>
            </a:r>
            <a:r>
              <a:rPr lang="en-CA" sz="2400" dirty="0" smtClean="0"/>
              <a:t>counts </a:t>
            </a:r>
            <a:r>
              <a:rPr lang="en-CA" sz="2400" dirty="0"/>
              <a:t>and the NHS estimates for common </a:t>
            </a:r>
            <a:r>
              <a:rPr lang="en-CA" sz="2400" dirty="0" smtClean="0"/>
              <a:t>topics</a:t>
            </a:r>
            <a:endParaRPr lang="en-CA" sz="2400" dirty="0"/>
          </a:p>
          <a:p>
            <a:pPr>
              <a:buFont typeface="Wingdings" charset="0"/>
              <a:buChar char="§"/>
              <a:defRPr/>
            </a:pPr>
            <a:r>
              <a:rPr lang="en-CA" sz="2400" dirty="0"/>
              <a:t>Final weight </a:t>
            </a:r>
            <a:r>
              <a:rPr lang="en-CA" sz="2400" dirty="0" smtClean="0"/>
              <a:t>adjustment based </a:t>
            </a:r>
            <a:r>
              <a:rPr lang="en-CA" sz="2400" dirty="0"/>
              <a:t>on calibrated </a:t>
            </a:r>
            <a:r>
              <a:rPr lang="en-CA" sz="2400" dirty="0" smtClean="0"/>
              <a:t>areas</a:t>
            </a:r>
            <a:r>
              <a:rPr lang="en-CA" sz="2400" dirty="0"/>
              <a:t> </a:t>
            </a:r>
            <a:r>
              <a:rPr lang="en-CA" sz="2400" dirty="0" smtClean="0"/>
              <a:t>(some made </a:t>
            </a:r>
            <a:r>
              <a:rPr lang="en-CA" sz="2400" dirty="0"/>
              <a:t>up of several small </a:t>
            </a:r>
            <a:r>
              <a:rPr lang="en-CA" sz="2400" dirty="0" smtClean="0"/>
              <a:t>municipalities) may </a:t>
            </a:r>
            <a:r>
              <a:rPr lang="en-CA" sz="2400" dirty="0" smtClean="0">
                <a:solidFill>
                  <a:schemeClr val="tx2"/>
                </a:solidFill>
              </a:rPr>
              <a:t>lead</a:t>
            </a:r>
            <a:r>
              <a:rPr lang="en-CA" sz="2400" dirty="0" smtClean="0"/>
              <a:t> to discrepancies </a:t>
            </a:r>
            <a:r>
              <a:rPr lang="en-CA" sz="2400" dirty="0"/>
              <a:t>between the NHS estimates and the census counts for small </a:t>
            </a:r>
            <a:r>
              <a:rPr lang="en-CA" sz="2400" dirty="0" smtClean="0"/>
              <a:t>municipalities </a:t>
            </a:r>
            <a:endParaRPr lang="en-CA" sz="2400" dirty="0"/>
          </a:p>
          <a:p>
            <a:pPr marL="0" indent="0">
              <a:buFont typeface="Wingdings" charset="0"/>
              <a:buNone/>
              <a:defRPr/>
            </a:pPr>
            <a:r>
              <a:rPr lang="en-CA" sz="2400" dirty="0" smtClean="0"/>
              <a:t> </a:t>
            </a:r>
            <a:endParaRPr lang="en-CA" sz="2400" dirty="0"/>
          </a:p>
          <a:p>
            <a:pPr>
              <a:buFont typeface="Wingdings" charset="0"/>
              <a:buChar char="§"/>
              <a:defRPr/>
            </a:pPr>
            <a:endParaRPr lang="en-CA"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59394" name="Slide Number Placeholder 5"/>
          <p:cNvSpPr>
            <a:spLocks noGrp="1"/>
          </p:cNvSpPr>
          <p:nvPr>
            <p:ph type="sldNum" sz="quarter" idx="12"/>
          </p:nvPr>
        </p:nvSpPr>
        <p:spPr>
          <a:noFill/>
        </p:spPr>
        <p:txBody>
          <a:bodyPr/>
          <a:lstStyle/>
          <a:p>
            <a:fld id="{5D2E4E15-0001-4AA4-A6B1-2B09DF0E0DF8}" type="slidenum">
              <a:rPr lang="en-CA">
                <a:solidFill>
                  <a:schemeClr val="accent2"/>
                </a:solidFill>
              </a:rPr>
              <a:pPr/>
              <a:t>19</a:t>
            </a:fld>
            <a:endParaRPr lang="en-CA">
              <a:solidFill>
                <a:schemeClr val="accent2"/>
              </a:solidFill>
            </a:endParaRPr>
          </a:p>
        </p:txBody>
      </p:sp>
      <p:sp>
        <p:nvSpPr>
          <p:cNvPr id="59395" name="Rectangle 4"/>
          <p:cNvSpPr>
            <a:spLocks noGrp="1" noChangeArrowheads="1"/>
          </p:cNvSpPr>
          <p:nvPr>
            <p:ph type="title"/>
          </p:nvPr>
        </p:nvSpPr>
        <p:spPr bwMode="auto">
          <a:xfrm>
            <a:off x="539750" y="981075"/>
            <a:ext cx="8218488" cy="935038"/>
          </a:xfrm>
          <a:noFill/>
          <a:ln>
            <a:miter lim="800000"/>
            <a:headEnd/>
            <a:tailEnd/>
          </a:ln>
        </p:spPr>
        <p:txBody>
          <a:bodyPr vert="horz" wrap="square" lIns="91440" tIns="45720" rIns="91440" bIns="45720" numCol="1" anchor="t" anchorCtr="0" compatLnSpc="1">
            <a:prstTxWarp prst="textNoShape">
              <a:avLst/>
            </a:prstTxWarp>
          </a:bodyPr>
          <a:lstStyle/>
          <a:p>
            <a:r>
              <a:rPr lang="en-CA" sz="2800" b="1" smtClean="0">
                <a:ea typeface="ＭＳ Ｐゴシック" pitchFamily="34" charset="-128"/>
              </a:rPr>
              <a:t>2011 Census population counts vs. 2011 NHS estimates</a:t>
            </a:r>
            <a:r>
              <a:rPr lang="en-CA" smtClean="0">
                <a:ea typeface="ＭＳ Ｐゴシック" pitchFamily="34" charset="-128"/>
              </a:rPr>
              <a:t/>
            </a:r>
            <a:br>
              <a:rPr lang="en-CA" smtClean="0">
                <a:ea typeface="ＭＳ Ｐゴシック" pitchFamily="34" charset="-128"/>
              </a:rPr>
            </a:br>
            <a:endParaRPr lang="en-CA" smtClean="0">
              <a:ea typeface="ＭＳ Ｐゴシック" pitchFamily="34" charset="-128"/>
            </a:endParaRPr>
          </a:p>
        </p:txBody>
      </p:sp>
      <p:pic>
        <p:nvPicPr>
          <p:cNvPr id="59396"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
        <p:nvSpPr>
          <p:cNvPr id="59397" name="Rectangle 3"/>
          <p:cNvSpPr>
            <a:spLocks noChangeArrowheads="1"/>
          </p:cNvSpPr>
          <p:nvPr/>
        </p:nvSpPr>
        <p:spPr bwMode="auto">
          <a:xfrm>
            <a:off x="611188" y="2019300"/>
            <a:ext cx="7993062" cy="461963"/>
          </a:xfrm>
          <a:prstGeom prst="rect">
            <a:avLst/>
          </a:prstGeom>
          <a:noFill/>
          <a:ln w="9525">
            <a:noFill/>
            <a:miter lim="800000"/>
            <a:headEnd/>
            <a:tailEnd/>
          </a:ln>
        </p:spPr>
        <p:txBody>
          <a:bodyPr anchor="ctr">
            <a:spAutoFit/>
          </a:bodyPr>
          <a:lstStyle/>
          <a:p>
            <a:pPr eaLnBrk="0" hangingPunct="0"/>
            <a:r>
              <a:rPr lang="en-CA" sz="1200" b="1">
                <a:latin typeface="Helvetica" pitchFamily="-84" charset="0"/>
              </a:rPr>
              <a:t>The ratio of the NHS population estimate to the 2011 Census population count, census subdivisions (CSDs) with a population of 5,000 to 24,999</a:t>
            </a:r>
            <a:endParaRPr lang="en-CA" sz="1200"/>
          </a:p>
        </p:txBody>
      </p:sp>
      <p:pic>
        <p:nvPicPr>
          <p:cNvPr id="59398" name="Picture 4"/>
          <p:cNvPicPr>
            <a:picLocks noChangeAspect="1" noChangeArrowheads="1"/>
          </p:cNvPicPr>
          <p:nvPr/>
        </p:nvPicPr>
        <p:blipFill>
          <a:blip r:embed="rId4" cstate="print"/>
          <a:srcRect/>
          <a:stretch>
            <a:fillRect/>
          </a:stretch>
        </p:blipFill>
        <p:spPr bwMode="auto">
          <a:xfrm>
            <a:off x="1619250" y="2636838"/>
            <a:ext cx="5981700" cy="35655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28674" name="Slide Number Placeholder 5"/>
          <p:cNvSpPr>
            <a:spLocks noGrp="1"/>
          </p:cNvSpPr>
          <p:nvPr>
            <p:ph type="sldNum" sz="quarter" idx="12"/>
          </p:nvPr>
        </p:nvSpPr>
        <p:spPr>
          <a:noFill/>
        </p:spPr>
        <p:txBody>
          <a:bodyPr/>
          <a:lstStyle/>
          <a:p>
            <a:fld id="{84DD1ED0-4058-4D7F-A5F6-F008CDE9AB67}" type="slidenum">
              <a:rPr lang="en-CA">
                <a:solidFill>
                  <a:schemeClr val="accent2"/>
                </a:solidFill>
              </a:rPr>
              <a:pPr/>
              <a:t>2</a:t>
            </a:fld>
            <a:endParaRPr lang="en-CA">
              <a:solidFill>
                <a:schemeClr val="accent2"/>
              </a:solidFill>
            </a:endParaRPr>
          </a:p>
        </p:txBody>
      </p:sp>
      <p:sp>
        <p:nvSpPr>
          <p:cNvPr id="28675" name="Rectangle 4"/>
          <p:cNvSpPr>
            <a:spLocks noGrp="1" noChangeArrowheads="1"/>
          </p:cNvSpPr>
          <p:nvPr>
            <p:ph type="title"/>
          </p:nvPr>
        </p:nvSpPr>
        <p:spPr bwMode="auto">
          <a:xfrm>
            <a:off x="250825" y="1052513"/>
            <a:ext cx="8218488" cy="1081087"/>
          </a:xfrm>
          <a:noFill/>
          <a:ln>
            <a:miter lim="800000"/>
            <a:headEnd/>
            <a:tailEnd/>
          </a:ln>
        </p:spPr>
        <p:txBody>
          <a:bodyPr vert="horz" wrap="square" lIns="91440" tIns="45720" rIns="91440" bIns="45720" numCol="1" anchor="t" anchorCtr="0" compatLnSpc="1">
            <a:prstTxWarp prst="textNoShape">
              <a:avLst/>
            </a:prstTxWarp>
          </a:bodyPr>
          <a:lstStyle/>
          <a:p>
            <a:r>
              <a:rPr lang="en-CA" dirty="0" smtClean="0">
                <a:ea typeface="ＭＳ Ｐゴシック" pitchFamily="34" charset="-128"/>
              </a:rPr>
              <a:t>Outline of the presentation</a:t>
            </a:r>
          </a:p>
        </p:txBody>
      </p:sp>
      <p:sp>
        <p:nvSpPr>
          <p:cNvPr id="28676" name="Rectangle 5"/>
          <p:cNvSpPr>
            <a:spLocks noGrp="1" noChangeArrowheads="1"/>
          </p:cNvSpPr>
          <p:nvPr>
            <p:ph type="body" idx="1"/>
          </p:nvPr>
        </p:nvSpPr>
        <p:spPr bwMode="auto">
          <a:xfrm>
            <a:off x="250825" y="1989138"/>
            <a:ext cx="8497888" cy="4032250"/>
          </a:xfrm>
          <a:noFill/>
          <a:ln>
            <a:miter lim="800000"/>
            <a:headEnd/>
            <a:tailEnd/>
          </a:ln>
        </p:spPr>
        <p:txBody>
          <a:bodyPr vert="horz" wrap="square" lIns="91440" tIns="45720" rIns="91440" bIns="45720" numCol="1" anchor="t" anchorCtr="0" compatLnSpc="1">
            <a:prstTxWarp prst="textNoShape">
              <a:avLst/>
            </a:prstTxWarp>
          </a:bodyPr>
          <a:lstStyle/>
          <a:p>
            <a:pPr lvl="1"/>
            <a:r>
              <a:rPr lang="en-CA" sz="3200" dirty="0" smtClean="0">
                <a:ea typeface="ＭＳ Ｐゴシック" pitchFamily="34" charset="-128"/>
              </a:rPr>
              <a:t>Overview of the National Household Survey (NHS)</a:t>
            </a:r>
          </a:p>
          <a:p>
            <a:pPr lvl="1">
              <a:buNone/>
            </a:pPr>
            <a:endParaRPr lang="fr-CA" sz="3200" dirty="0" smtClean="0">
              <a:ea typeface="ＭＳ Ｐゴシック" pitchFamily="34" charset="-128"/>
            </a:endParaRPr>
          </a:p>
          <a:p>
            <a:pPr lvl="1"/>
            <a:r>
              <a:rPr lang="fr-CA" sz="3200" dirty="0" smtClean="0">
                <a:ea typeface="ＭＳ Ｐゴシック" pitchFamily="34" charset="-128"/>
              </a:rPr>
              <a:t>Key data </a:t>
            </a:r>
            <a:r>
              <a:rPr lang="fr-CA" sz="3200" dirty="0" err="1" smtClean="0">
                <a:ea typeface="ＭＳ Ｐゴシック" pitchFamily="34" charset="-128"/>
              </a:rPr>
              <a:t>quality</a:t>
            </a:r>
            <a:r>
              <a:rPr lang="fr-CA" sz="3200" dirty="0" smtClean="0">
                <a:ea typeface="ＭＳ Ｐゴシック" pitchFamily="34" charset="-128"/>
              </a:rPr>
              <a:t> </a:t>
            </a:r>
            <a:r>
              <a:rPr lang="fr-CA" sz="3200" dirty="0" err="1" smtClean="0">
                <a:ea typeface="ＭＳ Ｐゴシック" pitchFamily="34" charset="-128"/>
              </a:rPr>
              <a:t>indicators</a:t>
            </a:r>
            <a:endParaRPr lang="en-CA" sz="3200" dirty="0" smtClean="0">
              <a:ea typeface="ＭＳ Ｐゴシック" pitchFamily="34" charset="-128"/>
            </a:endParaRPr>
          </a:p>
          <a:p>
            <a:pPr lvl="1"/>
            <a:endParaRPr lang="en-CA" sz="2000" dirty="0" smtClean="0">
              <a:ea typeface="ＭＳ Ｐゴシック" pitchFamily="34" charset="-128"/>
            </a:endParaRPr>
          </a:p>
          <a:p>
            <a:pPr>
              <a:buFont typeface="Wingdings" pitchFamily="2" charset="2"/>
              <a:buChar char="v"/>
            </a:pPr>
            <a:endParaRPr lang="en-CA" sz="2300" dirty="0" smtClean="0">
              <a:ea typeface="ＭＳ Ｐゴシック" pitchFamily="34" charset="-128"/>
            </a:endParaRPr>
          </a:p>
        </p:txBody>
      </p:sp>
      <p:pic>
        <p:nvPicPr>
          <p:cNvPr id="28677"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61442" name="Slide Number Placeholder 5"/>
          <p:cNvSpPr>
            <a:spLocks noGrp="1"/>
          </p:cNvSpPr>
          <p:nvPr>
            <p:ph type="sldNum" sz="quarter" idx="12"/>
          </p:nvPr>
        </p:nvSpPr>
        <p:spPr>
          <a:noFill/>
        </p:spPr>
        <p:txBody>
          <a:bodyPr/>
          <a:lstStyle/>
          <a:p>
            <a:fld id="{82827E97-A404-46A2-8D3E-D92A67CBDFEF}" type="slidenum">
              <a:rPr lang="en-CA">
                <a:solidFill>
                  <a:schemeClr val="accent2"/>
                </a:solidFill>
              </a:rPr>
              <a:pPr/>
              <a:t>20</a:t>
            </a:fld>
            <a:endParaRPr lang="en-CA">
              <a:solidFill>
                <a:schemeClr val="accent2"/>
              </a:solidFill>
            </a:endParaRPr>
          </a:p>
        </p:txBody>
      </p:sp>
      <p:sp>
        <p:nvSpPr>
          <p:cNvPr id="61443" name="Rectangle 4"/>
          <p:cNvSpPr>
            <a:spLocks noGrp="1" noChangeArrowheads="1"/>
          </p:cNvSpPr>
          <p:nvPr>
            <p:ph type="title"/>
          </p:nvPr>
        </p:nvSpPr>
        <p:spPr bwMode="auto">
          <a:xfrm>
            <a:off x="539750" y="981075"/>
            <a:ext cx="8218488" cy="1079500"/>
          </a:xfrm>
          <a:noFill/>
          <a:ln>
            <a:miter lim="800000"/>
            <a:headEnd/>
            <a:tailEnd/>
          </a:ln>
        </p:spPr>
        <p:txBody>
          <a:bodyPr vert="horz" wrap="square" lIns="91440" tIns="45720" rIns="91440" bIns="45720" numCol="1" anchor="t" anchorCtr="0" compatLnSpc="1">
            <a:prstTxWarp prst="textNoShape">
              <a:avLst/>
            </a:prstTxWarp>
          </a:bodyPr>
          <a:lstStyle/>
          <a:p>
            <a:r>
              <a:rPr lang="en-CA" sz="2800" b="1" smtClean="0">
                <a:ea typeface="ＭＳ Ｐゴシック" pitchFamily="34" charset="-128"/>
              </a:rPr>
              <a:t>2011 Census population counts vs. 2011 NHS estimates</a:t>
            </a:r>
            <a:r>
              <a:rPr lang="en-CA" sz="2000" b="1" smtClean="0">
                <a:ea typeface="ＭＳ Ｐゴシック" pitchFamily="34" charset="-128"/>
              </a:rPr>
              <a:t> (continued)</a:t>
            </a:r>
            <a:r>
              <a:rPr lang="en-CA" smtClean="0">
                <a:ea typeface="ＭＳ Ｐゴシック" pitchFamily="34" charset="-128"/>
              </a:rPr>
              <a:t/>
            </a:r>
            <a:br>
              <a:rPr lang="en-CA" smtClean="0">
                <a:ea typeface="ＭＳ Ｐゴシック" pitchFamily="34" charset="-128"/>
              </a:rPr>
            </a:br>
            <a:endParaRPr lang="en-CA" smtClean="0">
              <a:ea typeface="ＭＳ Ｐゴシック" pitchFamily="34" charset="-128"/>
            </a:endParaRPr>
          </a:p>
        </p:txBody>
      </p:sp>
      <p:pic>
        <p:nvPicPr>
          <p:cNvPr id="61444"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
        <p:nvSpPr>
          <p:cNvPr id="61445" name="Rectangle 3"/>
          <p:cNvSpPr>
            <a:spLocks noChangeArrowheads="1"/>
          </p:cNvSpPr>
          <p:nvPr/>
        </p:nvSpPr>
        <p:spPr bwMode="auto">
          <a:xfrm>
            <a:off x="611188" y="2073275"/>
            <a:ext cx="8208962" cy="461963"/>
          </a:xfrm>
          <a:prstGeom prst="rect">
            <a:avLst/>
          </a:prstGeom>
          <a:noFill/>
          <a:ln w="9525">
            <a:noFill/>
            <a:miter lim="800000"/>
            <a:headEnd/>
            <a:tailEnd/>
          </a:ln>
        </p:spPr>
        <p:txBody>
          <a:bodyPr anchor="ctr">
            <a:spAutoFit/>
          </a:bodyPr>
          <a:lstStyle/>
          <a:p>
            <a:r>
              <a:rPr lang="en-CA" sz="1200" b="1">
                <a:latin typeface="Helvetica" pitchFamily="-84" charset="0"/>
              </a:rPr>
              <a:t>T</a:t>
            </a:r>
            <a:r>
              <a:rPr lang="en-CA" sz="1200" b="1"/>
              <a:t>he ratio of the NHS population estimate to the 2011 Census population count, census subdivisions (CSDs) with a population of 1,000 to 4,999</a:t>
            </a:r>
            <a:endParaRPr lang="en-CA" sz="1200"/>
          </a:p>
        </p:txBody>
      </p:sp>
      <p:pic>
        <p:nvPicPr>
          <p:cNvPr id="61446" name="Picture 2"/>
          <p:cNvPicPr>
            <a:picLocks noChangeAspect="1" noChangeArrowheads="1"/>
          </p:cNvPicPr>
          <p:nvPr/>
        </p:nvPicPr>
        <p:blipFill>
          <a:blip r:embed="rId4" cstate="print"/>
          <a:srcRect/>
          <a:stretch>
            <a:fillRect/>
          </a:stretch>
        </p:blipFill>
        <p:spPr bwMode="auto">
          <a:xfrm>
            <a:off x="1619250" y="2708275"/>
            <a:ext cx="5981700" cy="35655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63490" name="Slide Number Placeholder 5"/>
          <p:cNvSpPr>
            <a:spLocks noGrp="1"/>
          </p:cNvSpPr>
          <p:nvPr>
            <p:ph type="sldNum" sz="quarter" idx="12"/>
          </p:nvPr>
        </p:nvSpPr>
        <p:spPr>
          <a:noFill/>
        </p:spPr>
        <p:txBody>
          <a:bodyPr/>
          <a:lstStyle/>
          <a:p>
            <a:fld id="{DC9C87F4-B423-4DEC-96CE-BE0D99270252}" type="slidenum">
              <a:rPr lang="en-CA">
                <a:solidFill>
                  <a:schemeClr val="accent2"/>
                </a:solidFill>
              </a:rPr>
              <a:pPr/>
              <a:t>21</a:t>
            </a:fld>
            <a:endParaRPr lang="en-CA">
              <a:solidFill>
                <a:schemeClr val="accent2"/>
              </a:solidFill>
            </a:endParaRPr>
          </a:p>
        </p:txBody>
      </p:sp>
      <p:sp>
        <p:nvSpPr>
          <p:cNvPr id="63491" name="Rectangle 4"/>
          <p:cNvSpPr>
            <a:spLocks noGrp="1" noChangeArrowheads="1"/>
          </p:cNvSpPr>
          <p:nvPr>
            <p:ph type="title"/>
          </p:nvPr>
        </p:nvSpPr>
        <p:spPr bwMode="auto">
          <a:xfrm>
            <a:off x="539750" y="981075"/>
            <a:ext cx="8218488" cy="1008063"/>
          </a:xfrm>
          <a:noFill/>
          <a:ln>
            <a:miter lim="800000"/>
            <a:headEnd/>
            <a:tailEnd/>
          </a:ln>
        </p:spPr>
        <p:txBody>
          <a:bodyPr vert="horz" wrap="square" lIns="91440" tIns="45720" rIns="91440" bIns="45720" numCol="1" anchor="t" anchorCtr="0" compatLnSpc="1">
            <a:prstTxWarp prst="textNoShape">
              <a:avLst/>
            </a:prstTxWarp>
          </a:bodyPr>
          <a:lstStyle/>
          <a:p>
            <a:r>
              <a:rPr lang="en-CA" sz="2800" b="1" smtClean="0">
                <a:ea typeface="ＭＳ Ｐゴシック" pitchFamily="34" charset="-128"/>
              </a:rPr>
              <a:t>2011 Census population counts vs. 2011 NHS estimates</a:t>
            </a:r>
            <a:r>
              <a:rPr lang="en-CA" sz="2000" b="1" smtClean="0">
                <a:ea typeface="ＭＳ Ｐゴシック" pitchFamily="34" charset="-128"/>
              </a:rPr>
              <a:t> (continued)</a:t>
            </a:r>
            <a:r>
              <a:rPr lang="en-CA" smtClean="0">
                <a:ea typeface="ＭＳ Ｐゴシック" pitchFamily="34" charset="-128"/>
              </a:rPr>
              <a:t/>
            </a:r>
            <a:br>
              <a:rPr lang="en-CA" smtClean="0">
                <a:ea typeface="ＭＳ Ｐゴシック" pitchFamily="34" charset="-128"/>
              </a:rPr>
            </a:br>
            <a:endParaRPr lang="en-CA" smtClean="0">
              <a:ea typeface="ＭＳ Ｐゴシック" pitchFamily="34" charset="-128"/>
            </a:endParaRPr>
          </a:p>
        </p:txBody>
      </p:sp>
      <p:pic>
        <p:nvPicPr>
          <p:cNvPr id="63492"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
        <p:nvSpPr>
          <p:cNvPr id="63493" name="Rectangle 3"/>
          <p:cNvSpPr>
            <a:spLocks noChangeArrowheads="1"/>
          </p:cNvSpPr>
          <p:nvPr/>
        </p:nvSpPr>
        <p:spPr bwMode="auto">
          <a:xfrm>
            <a:off x="611188" y="2127250"/>
            <a:ext cx="8208962" cy="461963"/>
          </a:xfrm>
          <a:prstGeom prst="rect">
            <a:avLst/>
          </a:prstGeom>
          <a:noFill/>
          <a:ln w="9525">
            <a:noFill/>
            <a:miter lim="800000"/>
            <a:headEnd/>
            <a:tailEnd/>
          </a:ln>
        </p:spPr>
        <p:txBody>
          <a:bodyPr anchor="ctr">
            <a:spAutoFit/>
          </a:bodyPr>
          <a:lstStyle/>
          <a:p>
            <a:r>
              <a:rPr lang="en-CA" sz="1200" b="1">
                <a:latin typeface="Helvetica" pitchFamily="-84" charset="0"/>
              </a:rPr>
              <a:t>T</a:t>
            </a:r>
            <a:r>
              <a:rPr lang="en-CA" sz="1200" b="1"/>
              <a:t>he ratio of the NHS population estimate to the 2011 Census population count, census subdivisions (CSDs) with a population of 40 to 999</a:t>
            </a:r>
            <a:endParaRPr lang="en-CA" sz="1200"/>
          </a:p>
        </p:txBody>
      </p:sp>
      <p:pic>
        <p:nvPicPr>
          <p:cNvPr id="63494" name="Picture 2"/>
          <p:cNvPicPr>
            <a:picLocks noChangeAspect="1" noChangeArrowheads="1"/>
          </p:cNvPicPr>
          <p:nvPr/>
        </p:nvPicPr>
        <p:blipFill>
          <a:blip r:embed="rId4" cstate="print"/>
          <a:srcRect/>
          <a:stretch>
            <a:fillRect/>
          </a:stretch>
        </p:blipFill>
        <p:spPr bwMode="auto">
          <a:xfrm>
            <a:off x="1619250" y="2781300"/>
            <a:ext cx="5981700" cy="35655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5"/>
          <p:cNvSpPr>
            <a:spLocks noGrp="1"/>
          </p:cNvSpPr>
          <p:nvPr>
            <p:ph type="sldNum" sz="quarter" idx="12"/>
          </p:nvPr>
        </p:nvSpPr>
        <p:spPr>
          <a:xfrm>
            <a:off x="395288" y="6453336"/>
            <a:ext cx="1440408" cy="287636"/>
          </a:xfrm>
          <a:noFill/>
        </p:spPr>
        <p:txBody>
          <a:bodyPr/>
          <a:lstStyle/>
          <a:p>
            <a:fld id="{A895A195-F70C-4427-B5BE-5808C77A2542}" type="slidenum">
              <a:rPr lang="en-CA" smtClean="0"/>
              <a:pPr/>
              <a:t>22</a:t>
            </a:fld>
            <a:endParaRPr lang="en-CA" dirty="0" smtClean="0"/>
          </a:p>
        </p:txBody>
      </p:sp>
      <p:sp>
        <p:nvSpPr>
          <p:cNvPr id="3077" name="Rectangle 4"/>
          <p:cNvSpPr>
            <a:spLocks noGrp="1" noChangeArrowheads="1"/>
          </p:cNvSpPr>
          <p:nvPr>
            <p:ph type="title"/>
          </p:nvPr>
        </p:nvSpPr>
        <p:spPr bwMode="auto">
          <a:xfrm>
            <a:off x="179512" y="1052736"/>
            <a:ext cx="8856984" cy="648072"/>
          </a:xfrm>
          <a:noFill/>
          <a:ln>
            <a:miter lim="800000"/>
            <a:headEnd/>
            <a:tailEnd/>
          </a:ln>
        </p:spPr>
        <p:txBody>
          <a:bodyPr vert="horz" wrap="square" lIns="91440" tIns="45720" rIns="91440" bIns="45720" numCol="1" anchor="t" anchorCtr="0" compatLnSpc="1">
            <a:prstTxWarp prst="textNoShape">
              <a:avLst/>
            </a:prstTxWarp>
            <a:normAutofit/>
          </a:bodyPr>
          <a:lstStyle/>
          <a:p>
            <a:r>
              <a:rPr lang="en-US" sz="2400" dirty="0" smtClean="0"/>
              <a:t>Are NHS estimates affected by non-response bias?</a:t>
            </a:r>
            <a:endParaRPr lang="en-CA" sz="2400" dirty="0" smtClean="0"/>
          </a:p>
        </p:txBody>
      </p:sp>
      <p:pic>
        <p:nvPicPr>
          <p:cNvPr id="3079"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
        <p:nvSpPr>
          <p:cNvPr id="8" name="Rectangle 5"/>
          <p:cNvSpPr txBox="1">
            <a:spLocks noChangeArrowheads="1"/>
          </p:cNvSpPr>
          <p:nvPr/>
        </p:nvSpPr>
        <p:spPr bwMode="auto">
          <a:xfrm>
            <a:off x="360000" y="1628800"/>
            <a:ext cx="8676496" cy="432045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58775" lvl="1" indent="-358775" eaLnBrk="0" hangingPunct="0">
              <a:buClr>
                <a:schemeClr val="accent2"/>
              </a:buClr>
              <a:buFont typeface="Arial" pitchFamily="34" charset="0"/>
              <a:buChar char="•"/>
              <a:tabLst>
                <a:tab pos="266700" algn="l"/>
              </a:tabLst>
              <a:defRPr/>
            </a:pPr>
            <a:r>
              <a:rPr lang="en-CA" sz="2000" dirty="0" smtClean="0"/>
              <a:t>Non-response bias is a potential source of error for all surveys, including the NHS.</a:t>
            </a:r>
          </a:p>
          <a:p>
            <a:pPr marL="815975" lvl="2" indent="-358775" eaLnBrk="0" hangingPunct="0">
              <a:buClr>
                <a:schemeClr val="accent2"/>
              </a:buClr>
              <a:buFont typeface="Arial" pitchFamily="34" charset="0"/>
              <a:buChar char="•"/>
              <a:tabLst>
                <a:tab pos="266700" algn="l"/>
              </a:tabLst>
              <a:defRPr/>
            </a:pPr>
            <a:r>
              <a:rPr lang="en-CA" sz="2000" dirty="0" smtClean="0"/>
              <a:t>It increases as the response rate declines.</a:t>
            </a:r>
          </a:p>
          <a:p>
            <a:pPr marL="815975" lvl="2" indent="-358775" eaLnBrk="0" hangingPunct="0">
              <a:buClr>
                <a:schemeClr val="accent2"/>
              </a:buClr>
              <a:buFont typeface="Arial" pitchFamily="34" charset="0"/>
              <a:buChar char="•"/>
              <a:tabLst>
                <a:tab pos="266700" algn="l"/>
              </a:tabLst>
              <a:defRPr/>
            </a:pPr>
            <a:r>
              <a:rPr lang="en-CA" sz="2000" dirty="0" smtClean="0"/>
              <a:t>It arises when the characteristics of those who choose to participate in a survey are different than those who refuse.</a:t>
            </a:r>
          </a:p>
          <a:p>
            <a:pPr marL="815975" lvl="2" indent="-358775" eaLnBrk="0" hangingPunct="0">
              <a:buClr>
                <a:schemeClr val="accent2"/>
              </a:buClr>
              <a:tabLst>
                <a:tab pos="266700" algn="l"/>
              </a:tabLst>
              <a:defRPr/>
            </a:pPr>
            <a:endParaRPr lang="en-CA" sz="2000" dirty="0" smtClean="0"/>
          </a:p>
          <a:p>
            <a:pPr marL="358775" lvl="1" indent="-358775" eaLnBrk="0" hangingPunct="0">
              <a:buClr>
                <a:schemeClr val="accent2"/>
              </a:buClr>
              <a:buFont typeface="Arial" pitchFamily="34" charset="0"/>
              <a:buChar char="•"/>
              <a:tabLst>
                <a:tab pos="266700" algn="l"/>
              </a:tabLst>
              <a:defRPr/>
            </a:pPr>
            <a:r>
              <a:rPr lang="en-CA" sz="2000" dirty="0" smtClean="0"/>
              <a:t>It is impossible to definitively determine how much the NHS may be affected by non-response bias. However, based on information from other data sources, evidence of non-response bias does exist for certain populations and for certain geographic areas.</a:t>
            </a:r>
          </a:p>
          <a:p>
            <a:pPr marL="358775" lvl="1" indent="-358775" eaLnBrk="0" hangingPunct="0">
              <a:buClr>
                <a:schemeClr val="accent2"/>
              </a:buClr>
              <a:buFont typeface="Arial" pitchFamily="34" charset="0"/>
              <a:buChar char="•"/>
              <a:tabLst>
                <a:tab pos="266700" algn="l"/>
              </a:tabLst>
              <a:defRPr/>
            </a:pPr>
            <a:endParaRPr lang="en-CA" sz="2000" dirty="0" smtClean="0"/>
          </a:p>
          <a:p>
            <a:pPr marL="358775" lvl="1" indent="-358775" eaLnBrk="0" hangingPunct="0">
              <a:buClr>
                <a:schemeClr val="accent2"/>
              </a:buClr>
              <a:buFont typeface="Arial" pitchFamily="34" charset="0"/>
              <a:buChar char="•"/>
              <a:tabLst>
                <a:tab pos="266700" algn="l"/>
              </a:tabLst>
              <a:defRPr/>
            </a:pPr>
            <a:r>
              <a:rPr lang="en-CA" sz="2000" dirty="0" smtClean="0"/>
              <a:t>Generally, the risk of error increases for lower levels of geography and for smaller populations.</a:t>
            </a:r>
          </a:p>
          <a:p>
            <a:pPr marL="358775" lvl="1" indent="-358775" eaLnBrk="0" hangingPunct="0">
              <a:buClr>
                <a:schemeClr val="accent2"/>
              </a:buClr>
              <a:buFont typeface="Arial" pitchFamily="34" charset="0"/>
              <a:buChar char="•"/>
              <a:tabLst>
                <a:tab pos="266700" algn="l"/>
              </a:tabLst>
              <a:defRPr/>
            </a:pPr>
            <a:endParaRPr lang="en-CA" sz="2000" dirty="0" smtClean="0"/>
          </a:p>
          <a:p>
            <a:endParaRPr lang="en-CA" sz="2400" dirty="0" smtClean="0"/>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endParaRPr kumimoji="0" lang="en-CA" sz="23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Footer Placeholder 4"/>
          <p:cNvSpPr>
            <a:spLocks noGrp="1"/>
          </p:cNvSpPr>
          <p:nvPr>
            <p:ph type="ftr" sz="quarter" idx="11"/>
          </p:nvPr>
        </p:nvSpPr>
        <p:spPr>
          <a:xfrm>
            <a:off x="2700339" y="6453336"/>
            <a:ext cx="3887886" cy="266998"/>
          </a:xfrm>
          <a:noFill/>
        </p:spPr>
        <p:txBody>
          <a:bodyPr/>
          <a:lstStyle/>
          <a:p>
            <a:r>
              <a:rPr lang="en-CA" dirty="0" smtClean="0"/>
              <a:t>Statistics Canada • Statistique Canada</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5"/>
          <p:cNvSpPr>
            <a:spLocks noGrp="1"/>
          </p:cNvSpPr>
          <p:nvPr>
            <p:ph type="sldNum" sz="quarter" idx="12"/>
          </p:nvPr>
        </p:nvSpPr>
        <p:spPr>
          <a:xfrm>
            <a:off x="395288" y="6453336"/>
            <a:ext cx="1440408" cy="287636"/>
          </a:xfrm>
          <a:noFill/>
        </p:spPr>
        <p:txBody>
          <a:bodyPr/>
          <a:lstStyle/>
          <a:p>
            <a:fld id="{A895A195-F70C-4427-B5BE-5808C77A2542}" type="slidenum">
              <a:rPr lang="en-CA" smtClean="0"/>
              <a:pPr/>
              <a:t>23</a:t>
            </a:fld>
            <a:endParaRPr lang="en-CA" dirty="0" smtClean="0"/>
          </a:p>
        </p:txBody>
      </p:sp>
      <p:sp>
        <p:nvSpPr>
          <p:cNvPr id="3077" name="Rectangle 4"/>
          <p:cNvSpPr>
            <a:spLocks noGrp="1" noChangeArrowheads="1"/>
          </p:cNvSpPr>
          <p:nvPr>
            <p:ph type="title"/>
          </p:nvPr>
        </p:nvSpPr>
        <p:spPr bwMode="auto">
          <a:xfrm>
            <a:off x="179512" y="980728"/>
            <a:ext cx="8856984" cy="720080"/>
          </a:xfrm>
          <a:noFill/>
          <a:ln>
            <a:miter lim="800000"/>
            <a:headEnd/>
            <a:tailEnd/>
          </a:ln>
        </p:spPr>
        <p:txBody>
          <a:bodyPr vert="horz" wrap="square" lIns="91440" tIns="45720" rIns="91440" bIns="45720" numCol="1" anchor="t" anchorCtr="0" compatLnSpc="1">
            <a:prstTxWarp prst="textNoShape">
              <a:avLst/>
            </a:prstTxWarp>
            <a:normAutofit fontScale="90000"/>
          </a:bodyPr>
          <a:lstStyle/>
          <a:p>
            <a:r>
              <a:rPr lang="en-US" dirty="0" smtClean="0"/>
              <a:t>Examples of possible</a:t>
            </a:r>
            <a:r>
              <a:rPr lang="en-US" dirty="0" smtClean="0">
                <a:solidFill>
                  <a:srgbClr val="FF0000"/>
                </a:solidFill>
              </a:rPr>
              <a:t> </a:t>
            </a:r>
            <a:r>
              <a:rPr lang="en-US" dirty="0" smtClean="0"/>
              <a:t>non-response bias</a:t>
            </a:r>
            <a:endParaRPr lang="en-CA" dirty="0" smtClean="0"/>
          </a:p>
        </p:txBody>
      </p:sp>
      <p:pic>
        <p:nvPicPr>
          <p:cNvPr id="3079"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
        <p:nvSpPr>
          <p:cNvPr id="8" name="Rectangle 5"/>
          <p:cNvSpPr txBox="1">
            <a:spLocks noChangeArrowheads="1"/>
          </p:cNvSpPr>
          <p:nvPr/>
        </p:nvSpPr>
        <p:spPr bwMode="auto">
          <a:xfrm>
            <a:off x="360000" y="1844824"/>
            <a:ext cx="8676496" cy="432048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a:buFont typeface="Arial" pitchFamily="34" charset="0"/>
              <a:buChar char="•"/>
            </a:pPr>
            <a:r>
              <a:rPr lang="en-CA" sz="2000" dirty="0" smtClean="0"/>
              <a:t> </a:t>
            </a:r>
            <a:r>
              <a:rPr lang="en-CA" sz="2000" b="1" u="sng" dirty="0" smtClean="0"/>
              <a:t>Aboriginal:</a:t>
            </a:r>
            <a:r>
              <a:rPr lang="en-CA" sz="2000" b="1" dirty="0" smtClean="0"/>
              <a:t> </a:t>
            </a:r>
            <a:r>
              <a:rPr lang="en-CA" sz="2000" dirty="0" smtClean="0"/>
              <a:t>Estimates and trends from other data sources suggest that the Inuit population living outside of Inuit </a:t>
            </a:r>
            <a:r>
              <a:rPr lang="en-CA" sz="2000" dirty="0" err="1" smtClean="0"/>
              <a:t>Nunangat</a:t>
            </a:r>
            <a:r>
              <a:rPr lang="en-CA" sz="2000" dirty="0" smtClean="0"/>
              <a:t> is overestimated at the national level. </a:t>
            </a:r>
          </a:p>
          <a:p>
            <a:pPr>
              <a:buFont typeface="Arial" pitchFamily="34" charset="0"/>
              <a:buChar char="•"/>
            </a:pPr>
            <a:r>
              <a:rPr lang="en-CA" sz="2000" dirty="0" smtClean="0"/>
              <a:t> </a:t>
            </a:r>
            <a:r>
              <a:rPr lang="en-CA" sz="2000" b="1" u="sng" dirty="0" smtClean="0"/>
              <a:t>Ethnic origin:</a:t>
            </a:r>
            <a:r>
              <a:rPr lang="en-CA" sz="2000" dirty="0" smtClean="0"/>
              <a:t> The population born in the Philippines is overestimated at the national level (comparisons to administrative data from Citizenship and Immigration Canada).</a:t>
            </a:r>
          </a:p>
          <a:p>
            <a:pPr>
              <a:buFont typeface="Arial" pitchFamily="34" charset="0"/>
              <a:buChar char="•"/>
            </a:pPr>
            <a:r>
              <a:rPr lang="en-CA" sz="2000" dirty="0" smtClean="0"/>
              <a:t> </a:t>
            </a:r>
            <a:r>
              <a:rPr lang="en-CA" sz="2000" b="1" u="sng" dirty="0" smtClean="0"/>
              <a:t>Education:</a:t>
            </a:r>
            <a:r>
              <a:rPr lang="en-CA" sz="2000" dirty="0" smtClean="0"/>
              <a:t> Comparisons with other data sources suggest that the category 'university certificate or diploma below bachelor level' was over-reported in the NHS. </a:t>
            </a:r>
          </a:p>
          <a:p>
            <a:pPr>
              <a:buFont typeface="Arial" pitchFamily="34" charset="0"/>
              <a:buChar char="•"/>
            </a:pPr>
            <a:r>
              <a:rPr lang="en-CA" sz="2000" dirty="0" smtClean="0"/>
              <a:t> </a:t>
            </a:r>
            <a:r>
              <a:rPr lang="en-CA" sz="2000" b="1" u="sng" dirty="0" smtClean="0"/>
              <a:t>Income:</a:t>
            </a:r>
            <a:r>
              <a:rPr lang="en-CA" sz="2000" dirty="0" smtClean="0"/>
              <a:t> Low-income estimates from the 2011 NHS compared to previous censuses show markedly different trends than those derived from other surveys and administrative data such as the Survey of Labour and Income Dynamics or the T1 Family File.</a:t>
            </a:r>
            <a:endParaRPr lang="en-CA" sz="2000" u="sng" dirty="0" smtClean="0"/>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endParaRPr kumimoji="0" lang="en-CA" sz="23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Footer Placeholder 4"/>
          <p:cNvSpPr>
            <a:spLocks noGrp="1"/>
          </p:cNvSpPr>
          <p:nvPr>
            <p:ph type="ftr" sz="quarter" idx="11"/>
          </p:nvPr>
        </p:nvSpPr>
        <p:spPr>
          <a:xfrm>
            <a:off x="2700339" y="6453336"/>
            <a:ext cx="3887886" cy="266998"/>
          </a:xfrm>
          <a:noFill/>
        </p:spPr>
        <p:txBody>
          <a:bodyPr/>
          <a:lstStyle/>
          <a:p>
            <a:r>
              <a:rPr lang="en-CA" dirty="0" smtClean="0"/>
              <a:t>Statistics Canada • Statistique Canada</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5"/>
          <p:cNvSpPr>
            <a:spLocks noGrp="1"/>
          </p:cNvSpPr>
          <p:nvPr>
            <p:ph type="sldNum" sz="quarter" idx="12"/>
          </p:nvPr>
        </p:nvSpPr>
        <p:spPr>
          <a:xfrm>
            <a:off x="395288" y="6453336"/>
            <a:ext cx="1440408" cy="287636"/>
          </a:xfrm>
          <a:noFill/>
        </p:spPr>
        <p:txBody>
          <a:bodyPr/>
          <a:lstStyle/>
          <a:p>
            <a:fld id="{A895A195-F70C-4427-B5BE-5808C77A2542}" type="slidenum">
              <a:rPr lang="en-CA" smtClean="0"/>
              <a:pPr/>
              <a:t>24</a:t>
            </a:fld>
            <a:endParaRPr lang="en-CA" dirty="0" smtClean="0"/>
          </a:p>
        </p:txBody>
      </p:sp>
      <p:sp>
        <p:nvSpPr>
          <p:cNvPr id="3077" name="Rectangle 4"/>
          <p:cNvSpPr>
            <a:spLocks noGrp="1" noChangeArrowheads="1"/>
          </p:cNvSpPr>
          <p:nvPr>
            <p:ph type="title"/>
          </p:nvPr>
        </p:nvSpPr>
        <p:spPr bwMode="auto">
          <a:xfrm>
            <a:off x="179512" y="980728"/>
            <a:ext cx="8856984" cy="720080"/>
          </a:xfrm>
          <a:noFill/>
          <a:ln>
            <a:miter lim="800000"/>
            <a:headEnd/>
            <a:tailEnd/>
          </a:ln>
        </p:spPr>
        <p:txBody>
          <a:bodyPr vert="horz" wrap="square" lIns="91440" tIns="45720" rIns="91440" bIns="45720" numCol="1" anchor="t" anchorCtr="0" compatLnSpc="1">
            <a:prstTxWarp prst="textNoShape">
              <a:avLst/>
            </a:prstTxWarp>
            <a:normAutofit/>
          </a:bodyPr>
          <a:lstStyle/>
          <a:p>
            <a:r>
              <a:rPr lang="en-US" sz="2400" dirty="0" smtClean="0"/>
              <a:t>Examples of possible</a:t>
            </a:r>
            <a:r>
              <a:rPr lang="en-US" sz="2400" dirty="0" smtClean="0">
                <a:solidFill>
                  <a:srgbClr val="FF0000"/>
                </a:solidFill>
              </a:rPr>
              <a:t> </a:t>
            </a:r>
            <a:r>
              <a:rPr lang="en-US" sz="2400" dirty="0" smtClean="0"/>
              <a:t>non-response bias (continue)</a:t>
            </a:r>
            <a:endParaRPr lang="en-CA" sz="2400" dirty="0" smtClean="0"/>
          </a:p>
        </p:txBody>
      </p:sp>
      <p:pic>
        <p:nvPicPr>
          <p:cNvPr id="3079"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
        <p:nvSpPr>
          <p:cNvPr id="8" name="Rectangle 5"/>
          <p:cNvSpPr txBox="1">
            <a:spLocks noChangeArrowheads="1"/>
          </p:cNvSpPr>
          <p:nvPr/>
        </p:nvSpPr>
        <p:spPr bwMode="auto">
          <a:xfrm>
            <a:off x="323528" y="1484784"/>
            <a:ext cx="8676496" cy="4824536"/>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a:buFont typeface="Arial" pitchFamily="34" charset="0"/>
              <a:buChar char="•"/>
            </a:pPr>
            <a:r>
              <a:rPr lang="en-CA" sz="2000" dirty="0" smtClean="0"/>
              <a:t> </a:t>
            </a:r>
            <a:r>
              <a:rPr lang="en-CA" sz="2000" b="1" u="sng" dirty="0" smtClean="0"/>
              <a:t>Mobility:</a:t>
            </a:r>
            <a:r>
              <a:rPr lang="en-CA" sz="2000" dirty="0" smtClean="0"/>
              <a:t> The estimation of internal migrants from the 2011 National Household Survey are, in general, lower than the ones derived from administrative data.</a:t>
            </a:r>
          </a:p>
          <a:p>
            <a:pPr>
              <a:buFont typeface="Arial" pitchFamily="34" charset="0"/>
              <a:buChar char="•"/>
            </a:pPr>
            <a:r>
              <a:rPr lang="en-CA" sz="2000" dirty="0" smtClean="0"/>
              <a:t> </a:t>
            </a:r>
            <a:r>
              <a:rPr lang="en-CA" sz="2000" b="1" u="sng" dirty="0" smtClean="0"/>
              <a:t>Language:</a:t>
            </a:r>
            <a:r>
              <a:rPr lang="en-CA" sz="2000" dirty="0" smtClean="0"/>
              <a:t> Evidence suggests that the population who reported having Malayo-Polynesian languages as their mother tongue is overestimated at the national level. The population reported having Romance languages as their mother tongue appears to be underestimated.</a:t>
            </a:r>
          </a:p>
          <a:p>
            <a:pPr>
              <a:buFont typeface="Arial" pitchFamily="34" charset="0"/>
              <a:buChar char="•"/>
            </a:pPr>
            <a:r>
              <a:rPr lang="en-CA" sz="2000" dirty="0" smtClean="0"/>
              <a:t> </a:t>
            </a:r>
            <a:r>
              <a:rPr lang="en-CA" sz="2000" b="1" u="sng" dirty="0" smtClean="0"/>
              <a:t>Housing:</a:t>
            </a:r>
            <a:r>
              <a:rPr lang="en-CA" sz="2000" b="1" dirty="0" smtClean="0"/>
              <a:t> </a:t>
            </a:r>
            <a:r>
              <a:rPr lang="en-CA" sz="2000" dirty="0" smtClean="0"/>
              <a:t>Comparison of the homeownership rate in Alberta to that from the 2010 Survey of Labour Income Dynamics (SLID) showed the NHS rate was higher with a statistical significance. The national rate and the rate for other provinces were not statistically different.</a:t>
            </a:r>
          </a:p>
          <a:p>
            <a:pPr>
              <a:buFont typeface="Arial" pitchFamily="34" charset="0"/>
              <a:buChar char="•"/>
            </a:pPr>
            <a:endParaRPr lang="en-CA" sz="2000" u="sng" dirty="0" smtClean="0"/>
          </a:p>
          <a:p>
            <a:pPr>
              <a:buFont typeface="Arial" pitchFamily="34" charset="0"/>
              <a:buChar char="•"/>
            </a:pPr>
            <a:r>
              <a:rPr lang="en-CA" sz="2000" dirty="0" smtClean="0"/>
              <a:t> </a:t>
            </a:r>
            <a:r>
              <a:rPr lang="en-CA" sz="2000" b="1" dirty="0" smtClean="0"/>
              <a:t>HOWEVER, the numerous data evaluations conducted support the general reliability of the data at the national, provincial and territorial levels.</a:t>
            </a:r>
          </a:p>
          <a:p>
            <a:pPr>
              <a:buFont typeface="Arial" pitchFamily="34" charset="0"/>
              <a:buChar char="•"/>
            </a:pPr>
            <a:endParaRPr lang="en-CA" sz="2000" dirty="0" smtClean="0"/>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endParaRPr kumimoji="0" lang="en-CA" sz="23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Footer Placeholder 4"/>
          <p:cNvSpPr>
            <a:spLocks noGrp="1"/>
          </p:cNvSpPr>
          <p:nvPr>
            <p:ph type="ftr" sz="quarter" idx="11"/>
          </p:nvPr>
        </p:nvSpPr>
        <p:spPr>
          <a:xfrm>
            <a:off x="2700339" y="6453336"/>
            <a:ext cx="3887886" cy="266998"/>
          </a:xfrm>
          <a:noFill/>
        </p:spPr>
        <p:txBody>
          <a:bodyPr/>
          <a:lstStyle/>
          <a:p>
            <a:r>
              <a:rPr lang="en-CA" dirty="0" smtClean="0"/>
              <a:t>Statistics Canada • Statistique Canada</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5"/>
          <p:cNvSpPr>
            <a:spLocks noGrp="1"/>
          </p:cNvSpPr>
          <p:nvPr>
            <p:ph type="sldNum" sz="quarter" idx="12"/>
          </p:nvPr>
        </p:nvSpPr>
        <p:spPr>
          <a:xfrm>
            <a:off x="395288" y="6453336"/>
            <a:ext cx="1440408" cy="287636"/>
          </a:xfrm>
          <a:noFill/>
        </p:spPr>
        <p:txBody>
          <a:bodyPr/>
          <a:lstStyle/>
          <a:p>
            <a:fld id="{A895A195-F70C-4427-B5BE-5808C77A2542}" type="slidenum">
              <a:rPr lang="en-CA" smtClean="0"/>
              <a:pPr/>
              <a:t>25</a:t>
            </a:fld>
            <a:endParaRPr lang="en-CA" dirty="0" smtClean="0"/>
          </a:p>
        </p:txBody>
      </p:sp>
      <p:sp>
        <p:nvSpPr>
          <p:cNvPr id="3077" name="Rectangle 4"/>
          <p:cNvSpPr>
            <a:spLocks noGrp="1" noChangeArrowheads="1"/>
          </p:cNvSpPr>
          <p:nvPr>
            <p:ph type="title"/>
          </p:nvPr>
        </p:nvSpPr>
        <p:spPr bwMode="auto">
          <a:xfrm>
            <a:off x="179512" y="1052736"/>
            <a:ext cx="8856984" cy="648072"/>
          </a:xfrm>
          <a:noFill/>
          <a:ln>
            <a:miter lim="800000"/>
            <a:headEnd/>
            <a:tailEnd/>
          </a:ln>
        </p:spPr>
        <p:txBody>
          <a:bodyPr vert="horz" wrap="square" lIns="91440" tIns="45720" rIns="91440" bIns="45720" numCol="1" anchor="t" anchorCtr="0" compatLnSpc="1">
            <a:prstTxWarp prst="textNoShape">
              <a:avLst/>
            </a:prstTxWarp>
            <a:normAutofit fontScale="90000"/>
          </a:bodyPr>
          <a:lstStyle/>
          <a:p>
            <a:r>
              <a:rPr lang="en-US" sz="2400" dirty="0" smtClean="0"/>
              <a:t>Coefficient of variation for measuring the sampling error</a:t>
            </a:r>
            <a:endParaRPr lang="en-CA" sz="2400" dirty="0" smtClean="0"/>
          </a:p>
        </p:txBody>
      </p:sp>
      <p:pic>
        <p:nvPicPr>
          <p:cNvPr id="3079"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
        <p:nvSpPr>
          <p:cNvPr id="8" name="Rectangle 5"/>
          <p:cNvSpPr txBox="1">
            <a:spLocks noChangeArrowheads="1"/>
          </p:cNvSpPr>
          <p:nvPr/>
        </p:nvSpPr>
        <p:spPr bwMode="auto">
          <a:xfrm>
            <a:off x="360000" y="1628800"/>
            <a:ext cx="8676496" cy="432045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58775" lvl="1" indent="-358775" eaLnBrk="0" hangingPunct="0">
              <a:buClr>
                <a:schemeClr val="accent2"/>
              </a:buClr>
              <a:buFont typeface="Arial" pitchFamily="34" charset="0"/>
              <a:buChar char="•"/>
              <a:tabLst>
                <a:tab pos="266700" algn="l"/>
              </a:tabLst>
              <a:defRPr/>
            </a:pPr>
            <a:r>
              <a:rPr lang="en-CA" sz="2000" dirty="0" smtClean="0"/>
              <a:t>The CV is a measure used to describe the precision of an estimate, i.e. it is a measure of the sampling error.</a:t>
            </a:r>
          </a:p>
          <a:p>
            <a:pPr marL="358775" lvl="1" indent="-358775" eaLnBrk="0" hangingPunct="0">
              <a:buClr>
                <a:schemeClr val="accent2"/>
              </a:buClr>
              <a:buFont typeface="Arial" pitchFamily="34" charset="0"/>
              <a:buChar char="•"/>
              <a:tabLst>
                <a:tab pos="266700" algn="l"/>
              </a:tabLst>
              <a:defRPr/>
            </a:pPr>
            <a:endParaRPr lang="en-CA" sz="2000" dirty="0" smtClean="0"/>
          </a:p>
          <a:p>
            <a:pPr marL="358775" lvl="1" indent="-358775" eaLnBrk="0" hangingPunct="0">
              <a:buClr>
                <a:schemeClr val="accent2"/>
              </a:buClr>
              <a:buFont typeface="Arial" pitchFamily="34" charset="0"/>
              <a:buChar char="•"/>
              <a:tabLst>
                <a:tab pos="266700" algn="l"/>
              </a:tabLst>
              <a:defRPr/>
            </a:pPr>
            <a:r>
              <a:rPr lang="fr-CA" sz="2000" dirty="0" err="1" smtClean="0"/>
              <a:t>Sampling</a:t>
            </a:r>
            <a:r>
              <a:rPr lang="fr-CA" sz="2000" dirty="0" smtClean="0"/>
              <a:t> </a:t>
            </a:r>
            <a:r>
              <a:rPr lang="fr-CA" sz="2000" dirty="0" err="1" smtClean="0"/>
              <a:t>error</a:t>
            </a:r>
            <a:r>
              <a:rPr lang="fr-CA" sz="2000" dirty="0" smtClean="0"/>
              <a:t> </a:t>
            </a:r>
            <a:r>
              <a:rPr lang="fr-CA" sz="2000" dirty="0" err="1" smtClean="0"/>
              <a:t>was</a:t>
            </a:r>
            <a:r>
              <a:rPr lang="fr-CA" sz="2000" dirty="0" smtClean="0"/>
              <a:t> </a:t>
            </a:r>
            <a:r>
              <a:rPr lang="fr-CA" sz="2000" dirty="0" err="1" smtClean="0"/>
              <a:t>also</a:t>
            </a:r>
            <a:r>
              <a:rPr lang="fr-CA" sz="2000" dirty="0" smtClean="0"/>
              <a:t> </a:t>
            </a:r>
            <a:r>
              <a:rPr lang="fr-CA" sz="2000" dirty="0" err="1" smtClean="0"/>
              <a:t>present</a:t>
            </a:r>
            <a:r>
              <a:rPr lang="fr-CA" sz="2000" dirty="0" smtClean="0"/>
              <a:t> for </a:t>
            </a:r>
            <a:r>
              <a:rPr lang="fr-CA" sz="2000" dirty="0" err="1" smtClean="0"/>
              <a:t>estimates</a:t>
            </a:r>
            <a:r>
              <a:rPr lang="fr-CA" sz="2000" dirty="0" smtClean="0"/>
              <a:t> </a:t>
            </a:r>
            <a:r>
              <a:rPr lang="fr-CA" sz="2000" dirty="0" err="1" smtClean="0"/>
              <a:t>based</a:t>
            </a:r>
            <a:r>
              <a:rPr lang="fr-CA" sz="2000" dirty="0" smtClean="0"/>
              <a:t> the 2006 </a:t>
            </a:r>
            <a:r>
              <a:rPr lang="fr-CA" sz="2000" dirty="0" err="1" smtClean="0"/>
              <a:t>mandatory</a:t>
            </a:r>
            <a:r>
              <a:rPr lang="fr-CA" sz="2000" dirty="0" smtClean="0"/>
              <a:t> Census long-</a:t>
            </a:r>
            <a:r>
              <a:rPr lang="fr-CA" sz="2000" dirty="0" err="1" smtClean="0"/>
              <a:t>form</a:t>
            </a:r>
            <a:r>
              <a:rPr lang="fr-CA" sz="2000" dirty="0" smtClean="0"/>
              <a:t> (i.e. </a:t>
            </a:r>
            <a:r>
              <a:rPr lang="fr-CA" sz="2000" dirty="0" err="1" smtClean="0"/>
              <a:t>based</a:t>
            </a:r>
            <a:r>
              <a:rPr lang="fr-CA" sz="2000" dirty="0" smtClean="0"/>
              <a:t> on 1 in 5 </a:t>
            </a:r>
            <a:r>
              <a:rPr lang="fr-CA" sz="2000" dirty="0" err="1" smtClean="0"/>
              <a:t>sample</a:t>
            </a:r>
            <a:r>
              <a:rPr lang="fr-CA" sz="2000" dirty="0" smtClean="0"/>
              <a:t>)</a:t>
            </a:r>
            <a:endParaRPr lang="en-CA" sz="2000" dirty="0" smtClean="0"/>
          </a:p>
          <a:p>
            <a:pPr marL="358775" lvl="1" indent="-358775" eaLnBrk="0" hangingPunct="0">
              <a:buClr>
                <a:schemeClr val="accent2"/>
              </a:buClr>
              <a:buFont typeface="Arial" pitchFamily="34" charset="0"/>
              <a:buChar char="•"/>
              <a:tabLst>
                <a:tab pos="266700" algn="l"/>
              </a:tabLst>
              <a:defRPr/>
            </a:pPr>
            <a:endParaRPr lang="en-CA" sz="2000" dirty="0" smtClean="0"/>
          </a:p>
          <a:p>
            <a:pPr marL="358775" lvl="1" indent="-358775" eaLnBrk="0" hangingPunct="0">
              <a:buClr>
                <a:schemeClr val="accent2"/>
              </a:buClr>
              <a:buFont typeface="Arial" pitchFamily="34" charset="0"/>
              <a:buChar char="•"/>
              <a:tabLst>
                <a:tab pos="266700" algn="l"/>
              </a:tabLst>
              <a:defRPr/>
            </a:pPr>
            <a:r>
              <a:rPr lang="en-CA" sz="2000" dirty="0" smtClean="0"/>
              <a:t>A Note on CVs was released in early October 2013 (see Reference products):</a:t>
            </a:r>
          </a:p>
          <a:p>
            <a:pPr marL="815975" lvl="2" indent="-358775" eaLnBrk="0" hangingPunct="0">
              <a:buClr>
                <a:schemeClr val="accent2"/>
              </a:buClr>
              <a:tabLst>
                <a:tab pos="266700" algn="l"/>
              </a:tabLst>
              <a:defRPr/>
            </a:pPr>
            <a:r>
              <a:rPr lang="en-CA" sz="2000" dirty="0" smtClean="0">
                <a:hlinkClick r:id="rId4"/>
              </a:rPr>
              <a:t>http://www12.statcan.gc.ca/nhs-enm/2011/ref/cv/cvnote.cfm?Lang=E</a:t>
            </a:r>
            <a:endParaRPr lang="en-CA" sz="2000" dirty="0" smtClean="0"/>
          </a:p>
          <a:p>
            <a:pPr marL="358775" lvl="1" indent="-358775" eaLnBrk="0" hangingPunct="0">
              <a:buClr>
                <a:schemeClr val="accent2"/>
              </a:buClr>
              <a:buFont typeface="Arial" pitchFamily="34" charset="0"/>
              <a:buChar char="•"/>
              <a:tabLst>
                <a:tab pos="266700" algn="l"/>
              </a:tabLst>
              <a:defRPr/>
            </a:pPr>
            <a:endParaRPr lang="en-CA" sz="2000" dirty="0" smtClean="0"/>
          </a:p>
          <a:p>
            <a:pPr marL="358775" lvl="1" indent="-358775" eaLnBrk="0" hangingPunct="0">
              <a:buClr>
                <a:schemeClr val="accent2"/>
              </a:buClr>
              <a:buFont typeface="Arial" pitchFamily="34" charset="0"/>
              <a:buChar char="•"/>
              <a:tabLst>
                <a:tab pos="266700" algn="l"/>
              </a:tabLst>
              <a:defRPr/>
            </a:pPr>
            <a:r>
              <a:rPr lang="en-CA" sz="2000" dirty="0" smtClean="0"/>
              <a:t>Larger CVs can be observed for smaller geographic areas like census subdivisions (CSDs) and territories or rarer characteristics like visible minority, immigrants or unemployed.</a:t>
            </a:r>
          </a:p>
          <a:p>
            <a:pPr marL="358775" lvl="1" indent="-358775" eaLnBrk="0" hangingPunct="0">
              <a:buClr>
                <a:schemeClr val="accent2"/>
              </a:buClr>
              <a:buFont typeface="Arial" pitchFamily="34" charset="0"/>
              <a:buChar char="•"/>
              <a:tabLst>
                <a:tab pos="266700" algn="l"/>
              </a:tabLst>
              <a:defRPr/>
            </a:pPr>
            <a:endParaRPr lang="en-CA" sz="2000" dirty="0" smtClean="0"/>
          </a:p>
          <a:p>
            <a:pPr marL="358775" lvl="1" indent="-358775" eaLnBrk="0" hangingPunct="0">
              <a:buClr>
                <a:schemeClr val="accent2"/>
              </a:buClr>
              <a:buFont typeface="Arial" pitchFamily="34" charset="0"/>
              <a:buChar char="•"/>
              <a:tabLst>
                <a:tab pos="266700" algn="l"/>
              </a:tabLst>
              <a:defRPr/>
            </a:pPr>
            <a:endParaRPr lang="en-CA" sz="2000" dirty="0" smtClean="0"/>
          </a:p>
          <a:p>
            <a:endParaRPr lang="en-CA" sz="2400" dirty="0" smtClean="0"/>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endParaRPr kumimoji="0" lang="en-CA" sz="23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Footer Placeholder 4"/>
          <p:cNvSpPr>
            <a:spLocks noGrp="1"/>
          </p:cNvSpPr>
          <p:nvPr>
            <p:ph type="ftr" sz="quarter" idx="11"/>
          </p:nvPr>
        </p:nvSpPr>
        <p:spPr>
          <a:xfrm>
            <a:off x="2700339" y="6453336"/>
            <a:ext cx="3887886" cy="266998"/>
          </a:xfrm>
          <a:noFill/>
        </p:spPr>
        <p:txBody>
          <a:bodyPr/>
          <a:lstStyle/>
          <a:p>
            <a:r>
              <a:rPr lang="en-CA" dirty="0" smtClean="0"/>
              <a:t>Statistics Canada • Statistique Canada</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65538" name="Slide Number Placeholder 5"/>
          <p:cNvSpPr>
            <a:spLocks noGrp="1"/>
          </p:cNvSpPr>
          <p:nvPr>
            <p:ph type="sldNum" sz="quarter" idx="12"/>
          </p:nvPr>
        </p:nvSpPr>
        <p:spPr>
          <a:noFill/>
        </p:spPr>
        <p:txBody>
          <a:bodyPr/>
          <a:lstStyle/>
          <a:p>
            <a:fld id="{4E775F34-836E-4B0F-B1A4-F4F532D66E8C}" type="slidenum">
              <a:rPr lang="en-CA">
                <a:solidFill>
                  <a:schemeClr val="accent2"/>
                </a:solidFill>
              </a:rPr>
              <a:pPr/>
              <a:t>26</a:t>
            </a:fld>
            <a:endParaRPr lang="en-CA">
              <a:solidFill>
                <a:schemeClr val="accent2"/>
              </a:solidFill>
            </a:endParaRPr>
          </a:p>
        </p:txBody>
      </p:sp>
      <p:sp>
        <p:nvSpPr>
          <p:cNvPr id="65539" name="Rectangle 4"/>
          <p:cNvSpPr>
            <a:spLocks noGrp="1" noChangeArrowheads="1"/>
          </p:cNvSpPr>
          <p:nvPr>
            <p:ph type="title"/>
          </p:nvPr>
        </p:nvSpPr>
        <p:spPr bwMode="auto">
          <a:xfrm>
            <a:off x="468313" y="908050"/>
            <a:ext cx="8424862" cy="1008063"/>
          </a:xfrm>
          <a:noFill/>
          <a:ln>
            <a:miter lim="800000"/>
            <a:headEnd/>
            <a:tailEnd/>
          </a:ln>
        </p:spPr>
        <p:txBody>
          <a:bodyPr vert="horz" wrap="square" lIns="91440" tIns="45720" rIns="91440" bIns="45720" numCol="1" anchor="t" anchorCtr="0" compatLnSpc="1">
            <a:prstTxWarp prst="textNoShape">
              <a:avLst/>
            </a:prstTxWarp>
          </a:bodyPr>
          <a:lstStyle/>
          <a:p>
            <a:r>
              <a:rPr lang="en-CA" dirty="0" smtClean="0">
                <a:ea typeface="ＭＳ Ｐゴシック" pitchFamily="34" charset="-128"/>
              </a:rPr>
              <a:t>Comparability to the 2006 Census long form </a:t>
            </a:r>
          </a:p>
        </p:txBody>
      </p:sp>
      <p:sp>
        <p:nvSpPr>
          <p:cNvPr id="35845" name="Rectangle 5"/>
          <p:cNvSpPr>
            <a:spLocks noGrp="1" noChangeArrowheads="1"/>
          </p:cNvSpPr>
          <p:nvPr>
            <p:ph type="body" idx="1"/>
          </p:nvPr>
        </p:nvSpPr>
        <p:spPr bwMode="auto">
          <a:xfrm>
            <a:off x="250825" y="2636838"/>
            <a:ext cx="8497888" cy="3671887"/>
          </a:xfrm>
          <a:ln>
            <a:miter lim="800000"/>
            <a:headEnd/>
            <a:tailEnd/>
          </a:ln>
        </p:spPr>
        <p:txBody>
          <a:bodyPr vert="horz" wrap="square" lIns="91440" tIns="45720" rIns="91440" bIns="45720" numCol="1" anchor="t" anchorCtr="0" compatLnSpc="1">
            <a:prstTxWarp prst="textNoShape">
              <a:avLst/>
            </a:prstTxWarp>
          </a:bodyPr>
          <a:lstStyle/>
          <a:p>
            <a:pPr>
              <a:buClrTx/>
              <a:defRPr/>
            </a:pPr>
            <a:r>
              <a:rPr lang="en-CA" sz="2400" b="1" dirty="0" smtClean="0">
                <a:ea typeface="+mn-ea"/>
                <a:cs typeface="+mn-cs"/>
              </a:rPr>
              <a:t>Two different target populations:</a:t>
            </a:r>
            <a:r>
              <a:rPr lang="en-CA" sz="2400" dirty="0" smtClean="0">
                <a:ea typeface="+mn-ea"/>
                <a:cs typeface="+mn-cs"/>
              </a:rPr>
              <a:t> the 2006 Census long form includes usual residents in collective dwellings and persons living overseas whereas the NHS excludes them</a:t>
            </a:r>
          </a:p>
          <a:p>
            <a:pPr marL="0" indent="0">
              <a:buFont typeface="Wingdings" charset="0"/>
              <a:buNone/>
              <a:defRPr/>
            </a:pPr>
            <a:endParaRPr lang="en-CA" sz="2400" dirty="0" smtClean="0">
              <a:ea typeface="+mn-ea"/>
              <a:cs typeface="+mn-cs"/>
            </a:endParaRPr>
          </a:p>
          <a:p>
            <a:pPr lvl="0">
              <a:buClrTx/>
              <a:buFont typeface="Wingdings" charset="2"/>
              <a:buChar char="§"/>
              <a:defRPr/>
            </a:pPr>
            <a:r>
              <a:rPr lang="en-CA" sz="2400" b="1" dirty="0" smtClean="0">
                <a:ea typeface="+mn-ea"/>
                <a:cs typeface="+mn-cs"/>
              </a:rPr>
              <a:t>Two different methodologies:</a:t>
            </a:r>
            <a:r>
              <a:rPr lang="en-CA" sz="2400" dirty="0" smtClean="0">
                <a:ea typeface="+mn-ea"/>
                <a:cs typeface="+mn-cs"/>
              </a:rPr>
              <a:t> the NHS estimates are derived from a voluntary survey </a:t>
            </a:r>
            <a:r>
              <a:rPr lang="en-GB" sz="2400" dirty="0" smtClean="0"/>
              <a:t>and are therefore subject to potentially higher non-response error than those collected in the 2006 Census long form.</a:t>
            </a:r>
            <a:br>
              <a:rPr lang="en-GB" sz="2400" dirty="0" smtClean="0"/>
            </a:br>
            <a:endParaRPr lang="en-CA" sz="2400" dirty="0" smtClean="0"/>
          </a:p>
          <a:p>
            <a:pPr>
              <a:buClrTx/>
              <a:buFont typeface="Wingdings" charset="2"/>
              <a:buChar char="§"/>
              <a:defRPr/>
            </a:pPr>
            <a:endParaRPr lang="en-CA" sz="2400" dirty="0" smtClean="0">
              <a:ea typeface="+mn-ea"/>
              <a:cs typeface="+mn-cs"/>
            </a:endParaRPr>
          </a:p>
        </p:txBody>
      </p:sp>
      <p:pic>
        <p:nvPicPr>
          <p:cNvPr id="65541"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67586" name="Slide Number Placeholder 5"/>
          <p:cNvSpPr>
            <a:spLocks noGrp="1"/>
          </p:cNvSpPr>
          <p:nvPr>
            <p:ph type="sldNum" sz="quarter" idx="12"/>
          </p:nvPr>
        </p:nvSpPr>
        <p:spPr>
          <a:noFill/>
        </p:spPr>
        <p:txBody>
          <a:bodyPr/>
          <a:lstStyle/>
          <a:p>
            <a:fld id="{60056196-B6C9-40FC-90E3-7EC832DA71BA}" type="slidenum">
              <a:rPr lang="en-CA">
                <a:solidFill>
                  <a:schemeClr val="accent2"/>
                </a:solidFill>
              </a:rPr>
              <a:pPr/>
              <a:t>27</a:t>
            </a:fld>
            <a:endParaRPr lang="en-CA">
              <a:solidFill>
                <a:schemeClr val="accent2"/>
              </a:solidFill>
            </a:endParaRPr>
          </a:p>
        </p:txBody>
      </p:sp>
      <p:sp>
        <p:nvSpPr>
          <p:cNvPr id="67587" name="Rectangle 4"/>
          <p:cNvSpPr>
            <a:spLocks noGrp="1" noChangeArrowheads="1"/>
          </p:cNvSpPr>
          <p:nvPr>
            <p:ph type="title"/>
          </p:nvPr>
        </p:nvSpPr>
        <p:spPr bwMode="auto">
          <a:xfrm>
            <a:off x="539750" y="981075"/>
            <a:ext cx="8218488" cy="647700"/>
          </a:xfrm>
          <a:noFill/>
          <a:ln>
            <a:miter lim="800000"/>
            <a:headEnd/>
            <a:tailEnd/>
          </a:ln>
        </p:spPr>
        <p:txBody>
          <a:bodyPr vert="horz" wrap="square" lIns="91440" tIns="45720" rIns="91440" bIns="45720" numCol="1" anchor="t" anchorCtr="0" compatLnSpc="1">
            <a:prstTxWarp prst="textNoShape">
              <a:avLst/>
            </a:prstTxWarp>
          </a:bodyPr>
          <a:lstStyle/>
          <a:p>
            <a:r>
              <a:rPr lang="en-CA" dirty="0" smtClean="0">
                <a:ea typeface="ＭＳ Ｐゴシック" pitchFamily="34" charset="-128"/>
              </a:rPr>
              <a:t>Information on Data Quality</a:t>
            </a:r>
          </a:p>
        </p:txBody>
      </p:sp>
      <p:sp>
        <p:nvSpPr>
          <p:cNvPr id="16389" name="Rectangle 5"/>
          <p:cNvSpPr>
            <a:spLocks noGrp="1" noChangeArrowheads="1"/>
          </p:cNvSpPr>
          <p:nvPr>
            <p:ph type="body" idx="1"/>
          </p:nvPr>
        </p:nvSpPr>
        <p:spPr bwMode="auto">
          <a:xfrm>
            <a:off x="323850" y="1916113"/>
            <a:ext cx="8497888" cy="4537075"/>
          </a:xfrm>
          <a:ln>
            <a:miter lim="800000"/>
            <a:headEnd/>
            <a:tailEnd/>
          </a:ln>
        </p:spPr>
        <p:txBody>
          <a:bodyPr vert="horz" wrap="square" lIns="91440" tIns="45720" rIns="91440" bIns="45720" numCol="1" anchor="t" anchorCtr="0" compatLnSpc="1">
            <a:prstTxWarp prst="textNoShape">
              <a:avLst/>
            </a:prstTxWarp>
          </a:bodyPr>
          <a:lstStyle/>
          <a:p>
            <a:pPr marL="441325" lvl="1" indent="-441325">
              <a:buFont typeface="Wingdings" pitchFamily="2" charset="2"/>
              <a:buChar char="§"/>
              <a:defRPr/>
            </a:pPr>
            <a:r>
              <a:rPr lang="en-CA" sz="2800" dirty="0" smtClean="0"/>
              <a:t>A data quality indicator (GNR) is provided with each geographic area published</a:t>
            </a:r>
          </a:p>
          <a:p>
            <a:pPr marL="441325" lvl="1" indent="-441325">
              <a:buClr>
                <a:schemeClr val="accent2"/>
              </a:buClr>
              <a:buFont typeface="Wingdings" pitchFamily="2" charset="2"/>
              <a:buChar char="§"/>
              <a:defRPr/>
            </a:pPr>
            <a:endParaRPr lang="en-CA" sz="2000" dirty="0" smtClean="0"/>
          </a:p>
          <a:p>
            <a:pPr marL="441325" indent="-441325">
              <a:buClrTx/>
              <a:defRPr/>
            </a:pPr>
            <a:r>
              <a:rPr lang="en-CA" i="1" dirty="0" smtClean="0">
                <a:ea typeface="+mn-ea"/>
                <a:cs typeface="+mn-cs"/>
              </a:rPr>
              <a:t>National Household Survey User Guide</a:t>
            </a:r>
          </a:p>
          <a:p>
            <a:pPr marL="441325" indent="-441325">
              <a:defRPr/>
            </a:pPr>
            <a:endParaRPr lang="en-CA" sz="2000" i="1" dirty="0" smtClean="0">
              <a:ea typeface="+mn-ea"/>
              <a:cs typeface="+mn-cs"/>
            </a:endParaRPr>
          </a:p>
          <a:p>
            <a:pPr>
              <a:buClrTx/>
              <a:defRPr/>
            </a:pPr>
            <a:r>
              <a:rPr lang="en-CA" dirty="0" smtClean="0">
                <a:ea typeface="+mn-ea"/>
                <a:cs typeface="+mn-cs"/>
              </a:rPr>
              <a:t> Reference Guides for each NHS topic</a:t>
            </a:r>
          </a:p>
          <a:p>
            <a:pPr marL="441325" indent="0">
              <a:buFont typeface="Wingdings" pitchFamily="2" charset="2"/>
              <a:buNone/>
              <a:defRPr/>
            </a:pPr>
            <a:r>
              <a:rPr lang="en-CA" dirty="0" smtClean="0">
                <a:ea typeface="+mn-ea"/>
                <a:cs typeface="+mn-cs"/>
              </a:rPr>
              <a:t> (e.g. Ethnic Origin) </a:t>
            </a:r>
          </a:p>
          <a:p>
            <a:pPr marL="441325" indent="0">
              <a:buFont typeface="Wingdings" pitchFamily="2" charset="2"/>
              <a:buNone/>
              <a:defRPr/>
            </a:pPr>
            <a:endParaRPr lang="en-CA" sz="2000" dirty="0" smtClean="0">
              <a:ea typeface="+mn-ea"/>
              <a:cs typeface="+mn-cs"/>
            </a:endParaRPr>
          </a:p>
          <a:p>
            <a:pPr>
              <a:buClrTx/>
              <a:defRPr/>
            </a:pPr>
            <a:r>
              <a:rPr lang="en-CA" dirty="0" smtClean="0">
                <a:ea typeface="+mn-ea"/>
                <a:cs typeface="+mn-cs"/>
              </a:rPr>
              <a:t> Standard notes about quality attached to products</a:t>
            </a:r>
          </a:p>
        </p:txBody>
      </p:sp>
      <p:pic>
        <p:nvPicPr>
          <p:cNvPr id="67589"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e la date 3"/>
          <p:cNvSpPr>
            <a:spLocks noGrp="1"/>
          </p:cNvSpPr>
          <p:nvPr>
            <p:ph type="dt" sz="quarter" idx="10"/>
          </p:nvPr>
        </p:nvSpPr>
        <p:spPr>
          <a:noFill/>
        </p:spPr>
        <p:txBody>
          <a:bodyPr/>
          <a:lstStyle/>
          <a:p>
            <a:fld id="{8640A061-3567-442E-BB79-30D31DDD5169}" type="datetime1">
              <a:rPr lang="fr-CA" smtClean="0">
                <a:latin typeface="Arial" pitchFamily="34" charset="0"/>
              </a:rPr>
              <a:pPr/>
              <a:t>2013-11-25</a:t>
            </a:fld>
            <a:endParaRPr lang="en-CA" smtClean="0">
              <a:latin typeface="Arial" pitchFamily="34" charset="0"/>
            </a:endParaRPr>
          </a:p>
        </p:txBody>
      </p:sp>
      <p:sp>
        <p:nvSpPr>
          <p:cNvPr id="14339" name="Espace réservé du pied de page 4"/>
          <p:cNvSpPr>
            <a:spLocks noGrp="1"/>
          </p:cNvSpPr>
          <p:nvPr>
            <p:ph type="ftr" sz="quarter" idx="11"/>
          </p:nvPr>
        </p:nvSpPr>
        <p:spPr>
          <a:noFill/>
        </p:spPr>
        <p:txBody>
          <a:bodyPr/>
          <a:lstStyle/>
          <a:p>
            <a:r>
              <a:rPr lang="en-CA" smtClean="0">
                <a:latin typeface="Arial" pitchFamily="34" charset="0"/>
              </a:rPr>
              <a:t>Statistique Canada • Statistics Canada</a:t>
            </a:r>
          </a:p>
        </p:txBody>
      </p:sp>
      <p:sp>
        <p:nvSpPr>
          <p:cNvPr id="14340" name="Espace réservé du numéro de diapositive 5"/>
          <p:cNvSpPr>
            <a:spLocks noGrp="1"/>
          </p:cNvSpPr>
          <p:nvPr>
            <p:ph type="sldNum" sz="quarter" idx="12"/>
          </p:nvPr>
        </p:nvSpPr>
        <p:spPr>
          <a:noFill/>
        </p:spPr>
        <p:txBody>
          <a:bodyPr/>
          <a:lstStyle/>
          <a:p>
            <a:fld id="{B4690F2F-53D5-4793-B70D-30A44F354A23}" type="slidenum">
              <a:rPr lang="en-CA" smtClean="0">
                <a:latin typeface="Arial" pitchFamily="34" charset="0"/>
              </a:rPr>
              <a:pPr/>
              <a:t>28</a:t>
            </a:fld>
            <a:endParaRPr lang="en-CA" smtClean="0">
              <a:latin typeface="Arial" pitchFamily="34" charset="0"/>
            </a:endParaRPr>
          </a:p>
        </p:txBody>
      </p:sp>
      <p:sp>
        <p:nvSpPr>
          <p:cNvPr id="14341" name="Rectangle 4"/>
          <p:cNvSpPr>
            <a:spLocks noGrp="1" noChangeArrowheads="1"/>
          </p:cNvSpPr>
          <p:nvPr>
            <p:ph type="title"/>
          </p:nvPr>
        </p:nvSpPr>
        <p:spPr bwMode="auto">
          <a:xfrm>
            <a:off x="323850" y="1052513"/>
            <a:ext cx="8218488" cy="711200"/>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en-CA" smtClean="0"/>
              <a:t>Thank you!</a:t>
            </a:r>
          </a:p>
        </p:txBody>
      </p:sp>
      <p:pic>
        <p:nvPicPr>
          <p:cNvPr id="14342" name="Picture 10" descr="BlueBar-F"/>
          <p:cNvPicPr>
            <a:picLocks noChangeAspect="1" noChangeArrowheads="1"/>
          </p:cNvPicPr>
          <p:nvPr/>
        </p:nvPicPr>
        <p:blipFill>
          <a:blip r:embed="rId3" cstate="print"/>
          <a:srcRect/>
          <a:stretch>
            <a:fillRect/>
          </a:stretch>
        </p:blipFill>
        <p:spPr bwMode="auto">
          <a:xfrm>
            <a:off x="0" y="-26988"/>
            <a:ext cx="9144000" cy="758826"/>
          </a:xfrm>
          <a:prstGeom prst="rect">
            <a:avLst/>
          </a:prstGeom>
          <a:noFill/>
          <a:ln w="9525">
            <a:noFill/>
            <a:miter lim="800000"/>
            <a:headEnd/>
            <a:tailEnd/>
          </a:ln>
        </p:spPr>
      </p:pic>
      <p:sp>
        <p:nvSpPr>
          <p:cNvPr id="14343" name="ZoneTexte 6"/>
          <p:cNvSpPr txBox="1">
            <a:spLocks noChangeArrowheads="1"/>
          </p:cNvSpPr>
          <p:nvPr/>
        </p:nvSpPr>
        <p:spPr bwMode="auto">
          <a:xfrm>
            <a:off x="1908175" y="4292600"/>
            <a:ext cx="5327650" cy="369888"/>
          </a:xfrm>
          <a:prstGeom prst="rect">
            <a:avLst/>
          </a:prstGeom>
          <a:noFill/>
          <a:ln w="9525">
            <a:noFill/>
            <a:miter lim="800000"/>
            <a:headEnd/>
            <a:tailEnd/>
          </a:ln>
        </p:spPr>
        <p:txBody>
          <a:bodyPr>
            <a:spAutoFit/>
          </a:bodyPr>
          <a:lstStyle/>
          <a:p>
            <a:pPr algn="ctr"/>
            <a:r>
              <a:rPr lang="en-CA" dirty="0" smtClean="0">
                <a:hlinkClick r:id="rId4"/>
              </a:rPr>
              <a:t>laurent.roy@statcan.gc.ca</a:t>
            </a:r>
            <a:endParaRPr lang="en-CA" dirty="0">
              <a:hlinkClick r:id="rId4"/>
            </a:endParaRPr>
          </a:p>
        </p:txBody>
      </p:sp>
      <p:sp>
        <p:nvSpPr>
          <p:cNvPr id="10" name="Rectangle 5"/>
          <p:cNvSpPr txBox="1">
            <a:spLocks noChangeArrowheads="1"/>
          </p:cNvSpPr>
          <p:nvPr/>
        </p:nvSpPr>
        <p:spPr bwMode="auto">
          <a:xfrm>
            <a:off x="4716463" y="2420938"/>
            <a:ext cx="3862387" cy="1223962"/>
          </a:xfrm>
          <a:prstGeom prst="rect">
            <a:avLst/>
          </a:prstGeom>
          <a:noFill/>
          <a:ln>
            <a:miter lim="800000"/>
            <a:headEnd/>
            <a:tailEnd/>
          </a:ln>
        </p:spPr>
        <p:txBody>
          <a:bodyPr/>
          <a:lstStyle/>
          <a:p>
            <a:pPr marL="342900" indent="-342900">
              <a:spcBef>
                <a:spcPct val="20000"/>
              </a:spcBef>
              <a:buClr>
                <a:srgbClr val="6A9BDE"/>
              </a:buClr>
              <a:buFont typeface="Wingdings" pitchFamily="2" charset="2"/>
              <a:buChar char="§"/>
              <a:defRPr/>
            </a:pPr>
            <a:r>
              <a:rPr lang="en-CA" sz="2400" kern="0" dirty="0">
                <a:latin typeface="+mn-lt"/>
              </a:rPr>
              <a:t>Pour plus </a:t>
            </a:r>
            <a:r>
              <a:rPr lang="en-CA" sz="2400" kern="0" dirty="0" err="1">
                <a:latin typeface="+mn-lt"/>
              </a:rPr>
              <a:t>d’information</a:t>
            </a:r>
            <a:r>
              <a:rPr lang="en-CA" sz="2400" kern="0" dirty="0">
                <a:latin typeface="+mn-lt"/>
              </a:rPr>
              <a:t>, </a:t>
            </a:r>
            <a:r>
              <a:rPr lang="en-CA" sz="2400" kern="0" dirty="0" err="1">
                <a:latin typeface="+mn-lt"/>
              </a:rPr>
              <a:t>veuillez</a:t>
            </a:r>
            <a:r>
              <a:rPr lang="en-CA" sz="2400" kern="0" dirty="0">
                <a:latin typeface="+mn-lt"/>
              </a:rPr>
              <a:t> </a:t>
            </a:r>
            <a:r>
              <a:rPr lang="en-CA" sz="2400" kern="0" dirty="0" err="1">
                <a:latin typeface="+mn-lt"/>
              </a:rPr>
              <a:t>contacter</a:t>
            </a:r>
            <a:r>
              <a:rPr lang="en-CA" sz="2400" kern="0" dirty="0">
                <a:latin typeface="+mn-lt"/>
              </a:rPr>
              <a:t>:</a:t>
            </a:r>
          </a:p>
        </p:txBody>
      </p:sp>
      <p:sp>
        <p:nvSpPr>
          <p:cNvPr id="11" name="Rectangle 5"/>
          <p:cNvSpPr txBox="1">
            <a:spLocks noChangeArrowheads="1"/>
          </p:cNvSpPr>
          <p:nvPr/>
        </p:nvSpPr>
        <p:spPr bwMode="auto">
          <a:xfrm>
            <a:off x="684213" y="2420938"/>
            <a:ext cx="3862387" cy="1223962"/>
          </a:xfrm>
          <a:prstGeom prst="rect">
            <a:avLst/>
          </a:prstGeom>
          <a:noFill/>
          <a:ln>
            <a:miter lim="800000"/>
            <a:headEnd/>
            <a:tailEnd/>
          </a:ln>
        </p:spPr>
        <p:txBody>
          <a:bodyPr/>
          <a:lstStyle/>
          <a:p>
            <a:pPr marL="342900" indent="-342900">
              <a:spcBef>
                <a:spcPct val="20000"/>
              </a:spcBef>
              <a:buClr>
                <a:srgbClr val="6A9BDE"/>
              </a:buClr>
              <a:buFont typeface="Wingdings" pitchFamily="2" charset="2"/>
              <a:buChar char="§"/>
              <a:defRPr/>
            </a:pPr>
            <a:r>
              <a:rPr lang="en-CA" sz="2400" kern="0" dirty="0">
                <a:latin typeface="+mn-lt"/>
              </a:rPr>
              <a:t>For more information, please contact:</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30722" name="Slide Number Placeholder 5"/>
          <p:cNvSpPr>
            <a:spLocks noGrp="1"/>
          </p:cNvSpPr>
          <p:nvPr>
            <p:ph type="sldNum" sz="quarter" idx="12"/>
          </p:nvPr>
        </p:nvSpPr>
        <p:spPr>
          <a:noFill/>
        </p:spPr>
        <p:txBody>
          <a:bodyPr/>
          <a:lstStyle/>
          <a:p>
            <a:fld id="{DBCEFB82-25B9-422D-B167-39A8BD3936D7}" type="slidenum">
              <a:rPr lang="en-CA">
                <a:solidFill>
                  <a:schemeClr val="accent2"/>
                </a:solidFill>
              </a:rPr>
              <a:pPr/>
              <a:t>3</a:t>
            </a:fld>
            <a:endParaRPr lang="en-CA">
              <a:solidFill>
                <a:schemeClr val="accent2"/>
              </a:solidFill>
            </a:endParaRPr>
          </a:p>
        </p:txBody>
      </p:sp>
      <p:sp>
        <p:nvSpPr>
          <p:cNvPr id="30723" name="Rectangle 4"/>
          <p:cNvSpPr>
            <a:spLocks noGrp="1" noChangeArrowheads="1"/>
          </p:cNvSpPr>
          <p:nvPr>
            <p:ph type="title"/>
          </p:nvPr>
        </p:nvSpPr>
        <p:spPr bwMode="auto">
          <a:xfrm>
            <a:off x="250825" y="1052513"/>
            <a:ext cx="8218488" cy="1081087"/>
          </a:xfrm>
          <a:noFill/>
          <a:ln>
            <a:miter lim="800000"/>
            <a:headEnd/>
            <a:tailEnd/>
          </a:ln>
        </p:spPr>
        <p:txBody>
          <a:bodyPr vert="horz" wrap="square" lIns="91440" tIns="45720" rIns="91440" bIns="45720" numCol="1" anchor="t" anchorCtr="0" compatLnSpc="1">
            <a:prstTxWarp prst="textNoShape">
              <a:avLst/>
            </a:prstTxWarp>
          </a:bodyPr>
          <a:lstStyle/>
          <a:p>
            <a:r>
              <a:rPr lang="en-CA" smtClean="0">
                <a:ea typeface="ＭＳ Ｐゴシック" pitchFamily="34" charset="-128"/>
              </a:rPr>
              <a:t>NHS – the context</a:t>
            </a:r>
          </a:p>
        </p:txBody>
      </p:sp>
      <p:sp>
        <p:nvSpPr>
          <p:cNvPr id="30724" name="Rectangle 5"/>
          <p:cNvSpPr>
            <a:spLocks noGrp="1" noChangeArrowheads="1"/>
          </p:cNvSpPr>
          <p:nvPr>
            <p:ph type="body" idx="1"/>
          </p:nvPr>
        </p:nvSpPr>
        <p:spPr bwMode="auto">
          <a:xfrm>
            <a:off x="250825" y="2133600"/>
            <a:ext cx="8497888" cy="4032250"/>
          </a:xfrm>
          <a:noFill/>
          <a:ln>
            <a:miter lim="800000"/>
            <a:headEnd/>
            <a:tailEnd/>
          </a:ln>
        </p:spPr>
        <p:txBody>
          <a:bodyPr vert="horz" wrap="square" lIns="91440" tIns="45720" rIns="91440" bIns="45720" numCol="1" anchor="t" anchorCtr="0" compatLnSpc="1">
            <a:prstTxWarp prst="textNoShape">
              <a:avLst/>
            </a:prstTxWarp>
          </a:bodyPr>
          <a:lstStyle/>
          <a:p>
            <a:pPr lvl="1"/>
            <a:r>
              <a:rPr lang="en-CA" sz="3200" smtClean="0">
                <a:ea typeface="ＭＳ Ｐゴシック" pitchFamily="34" charset="-128"/>
              </a:rPr>
              <a:t>Statistics Canada conducted the NHS in 2011, at the same time as the Census </a:t>
            </a:r>
          </a:p>
          <a:p>
            <a:pPr lvl="1"/>
            <a:endParaRPr lang="en-CA" sz="3200" smtClean="0">
              <a:ea typeface="ＭＳ Ｐゴシック" pitchFamily="34" charset="-128"/>
            </a:endParaRPr>
          </a:p>
          <a:p>
            <a:pPr lvl="1"/>
            <a:r>
              <a:rPr lang="en-CA" sz="3200" smtClean="0">
                <a:ea typeface="ＭＳ Ｐゴシック" pitchFamily="34" charset="-128"/>
              </a:rPr>
              <a:t>It was the largest voluntary household survey ever conducted by Statistics Canada</a:t>
            </a:r>
          </a:p>
          <a:p>
            <a:pPr>
              <a:buFont typeface="Wingdings" pitchFamily="2" charset="2"/>
              <a:buChar char="v"/>
            </a:pPr>
            <a:endParaRPr lang="en-CA" sz="2300" smtClean="0">
              <a:ea typeface="ＭＳ Ｐゴシック" pitchFamily="34" charset="-128"/>
            </a:endParaRPr>
          </a:p>
        </p:txBody>
      </p:sp>
      <p:pic>
        <p:nvPicPr>
          <p:cNvPr id="30725"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32770" name="Slide Number Placeholder 5"/>
          <p:cNvSpPr>
            <a:spLocks noGrp="1"/>
          </p:cNvSpPr>
          <p:nvPr>
            <p:ph type="sldNum" sz="quarter" idx="12"/>
          </p:nvPr>
        </p:nvSpPr>
        <p:spPr>
          <a:noFill/>
        </p:spPr>
        <p:txBody>
          <a:bodyPr/>
          <a:lstStyle/>
          <a:p>
            <a:fld id="{DD65EB6B-AC28-4F93-9E15-12497C76F2D3}" type="slidenum">
              <a:rPr lang="en-CA">
                <a:solidFill>
                  <a:schemeClr val="accent2"/>
                </a:solidFill>
              </a:rPr>
              <a:pPr/>
              <a:t>4</a:t>
            </a:fld>
            <a:endParaRPr lang="en-CA">
              <a:solidFill>
                <a:schemeClr val="accent2"/>
              </a:solidFill>
            </a:endParaRPr>
          </a:p>
        </p:txBody>
      </p:sp>
      <p:sp>
        <p:nvSpPr>
          <p:cNvPr id="32771" name="Rectangle 4"/>
          <p:cNvSpPr>
            <a:spLocks noGrp="1" noChangeArrowheads="1"/>
          </p:cNvSpPr>
          <p:nvPr>
            <p:ph type="title"/>
          </p:nvPr>
        </p:nvSpPr>
        <p:spPr bwMode="auto">
          <a:xfrm>
            <a:off x="250825" y="1052513"/>
            <a:ext cx="8713788" cy="647700"/>
          </a:xfrm>
          <a:noFill/>
          <a:ln>
            <a:miter lim="800000"/>
            <a:headEnd/>
            <a:tailEnd/>
          </a:ln>
        </p:spPr>
        <p:txBody>
          <a:bodyPr vert="horz" wrap="square" lIns="91440" tIns="45720" rIns="91440" bIns="45720" numCol="1" anchor="t" anchorCtr="0" compatLnSpc="1">
            <a:prstTxWarp prst="textNoShape">
              <a:avLst/>
            </a:prstTxWarp>
          </a:bodyPr>
          <a:lstStyle/>
          <a:p>
            <a:r>
              <a:rPr lang="en-CA" smtClean="0">
                <a:ea typeface="ＭＳ Ｐゴシック" pitchFamily="34" charset="-128"/>
              </a:rPr>
              <a:t>NHS Collection:  who did we survey?</a:t>
            </a:r>
            <a:r>
              <a:rPr lang="en-CA" sz="2400" smtClean="0">
                <a:ea typeface="ＭＳ Ｐゴシック" pitchFamily="34" charset="-128"/>
              </a:rPr>
              <a:t/>
            </a:r>
            <a:br>
              <a:rPr lang="en-CA" sz="2400" smtClean="0">
                <a:ea typeface="ＭＳ Ｐゴシック" pitchFamily="34" charset="-128"/>
              </a:rPr>
            </a:br>
            <a:endParaRPr lang="en-CA" sz="2400" smtClean="0">
              <a:ea typeface="ＭＳ Ｐゴシック" pitchFamily="34" charset="-128"/>
            </a:endParaRPr>
          </a:p>
        </p:txBody>
      </p:sp>
      <p:sp>
        <p:nvSpPr>
          <p:cNvPr id="35845" name="Rectangle 5"/>
          <p:cNvSpPr>
            <a:spLocks noGrp="1" noChangeArrowheads="1"/>
          </p:cNvSpPr>
          <p:nvPr>
            <p:ph type="body" idx="1"/>
          </p:nvPr>
        </p:nvSpPr>
        <p:spPr bwMode="auto">
          <a:xfrm>
            <a:off x="323850" y="1700213"/>
            <a:ext cx="8497888" cy="4392612"/>
          </a:xfrm>
          <a:ln>
            <a:miter lim="800000"/>
            <a:headEnd/>
            <a:tailEnd/>
          </a:ln>
        </p:spPr>
        <p:txBody>
          <a:bodyPr vert="horz" wrap="square" lIns="91440" tIns="45720" rIns="91440" bIns="45720" numCol="1" anchor="t" anchorCtr="0" compatLnSpc="1">
            <a:prstTxWarp prst="textNoShape">
              <a:avLst/>
            </a:prstTxWarp>
          </a:bodyPr>
          <a:lstStyle/>
          <a:p>
            <a:pPr marL="0" indent="0">
              <a:buFontTx/>
              <a:buNone/>
              <a:defRPr/>
            </a:pPr>
            <a:r>
              <a:rPr lang="en-CA" dirty="0" smtClean="0">
                <a:ea typeface="+mn-ea"/>
                <a:cs typeface="+mn-cs"/>
              </a:rPr>
              <a:t>     </a:t>
            </a:r>
            <a:r>
              <a:rPr lang="en-CA" sz="2600" b="1" dirty="0" smtClean="0">
                <a:ea typeface="+mn-ea"/>
                <a:cs typeface="+mn-cs"/>
              </a:rPr>
              <a:t>Phase 1 of sample selection (the initial sample)</a:t>
            </a:r>
          </a:p>
          <a:p>
            <a:pPr marL="457200" lvl="1" indent="0">
              <a:buFont typeface="Wingdings" pitchFamily="2" charset="2"/>
              <a:buNone/>
              <a:defRPr/>
            </a:pPr>
            <a:r>
              <a:rPr lang="en-CA" sz="2600" b="1" dirty="0" smtClean="0"/>
              <a:t>Objective:</a:t>
            </a:r>
            <a:r>
              <a:rPr lang="en-CA" sz="2600" i="1" dirty="0" smtClean="0"/>
              <a:t> </a:t>
            </a:r>
            <a:r>
              <a:rPr lang="en-CA" sz="2600" dirty="0" smtClean="0"/>
              <a:t>To ensure representative results at low</a:t>
            </a:r>
          </a:p>
          <a:p>
            <a:pPr marL="457200" lvl="1" indent="0">
              <a:buFont typeface="Wingdings" pitchFamily="2" charset="2"/>
              <a:buNone/>
              <a:defRPr/>
            </a:pPr>
            <a:r>
              <a:rPr lang="en-CA" sz="2600" dirty="0" smtClean="0"/>
              <a:t>		    geographic levels </a:t>
            </a:r>
          </a:p>
          <a:p>
            <a:pPr marL="457200" lvl="1" indent="0">
              <a:buFont typeface="Wingdings" pitchFamily="2" charset="2"/>
              <a:buNone/>
              <a:defRPr/>
            </a:pPr>
            <a:endParaRPr lang="en-CA" sz="2600" b="1" dirty="0" smtClean="0"/>
          </a:p>
          <a:p>
            <a:pPr lvl="1">
              <a:defRPr/>
            </a:pPr>
            <a:r>
              <a:rPr lang="en-CA" sz="2600" dirty="0" smtClean="0"/>
              <a:t>A large, random sample of 4.5 million dwellings was used, corresponding to approximately one-third of all dwellings in Canada</a:t>
            </a:r>
          </a:p>
          <a:p>
            <a:pPr lvl="1">
              <a:defRPr/>
            </a:pPr>
            <a:endParaRPr lang="en-CA" sz="2600" dirty="0" smtClean="0"/>
          </a:p>
          <a:p>
            <a:pPr lvl="1">
              <a:defRPr/>
            </a:pPr>
            <a:r>
              <a:rPr lang="en-CA" sz="2600" dirty="0" smtClean="0"/>
              <a:t>Canvasser in remote and northern areas (100%)</a:t>
            </a:r>
          </a:p>
          <a:p>
            <a:pPr marL="457200" lvl="1" indent="0">
              <a:buFont typeface="Wingdings" pitchFamily="2" charset="2"/>
              <a:buNone/>
              <a:defRPr/>
            </a:pPr>
            <a:r>
              <a:rPr lang="en-CA" i="1" dirty="0" smtClean="0"/>
              <a:t>	</a:t>
            </a:r>
            <a:endParaRPr lang="en-CA" dirty="0" smtClean="0"/>
          </a:p>
          <a:p>
            <a:pPr>
              <a:buFont typeface="Wingdings" pitchFamily="2" charset="2"/>
              <a:buChar char="v"/>
              <a:defRPr/>
            </a:pPr>
            <a:endParaRPr lang="en-CA" sz="2300" dirty="0" smtClean="0">
              <a:ea typeface="+mn-ea"/>
              <a:cs typeface="+mn-cs"/>
            </a:endParaRPr>
          </a:p>
        </p:txBody>
      </p:sp>
      <p:pic>
        <p:nvPicPr>
          <p:cNvPr id="32773"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34818" name="Slide Number Placeholder 5"/>
          <p:cNvSpPr>
            <a:spLocks noGrp="1"/>
          </p:cNvSpPr>
          <p:nvPr>
            <p:ph type="sldNum" sz="quarter" idx="12"/>
          </p:nvPr>
        </p:nvSpPr>
        <p:spPr>
          <a:noFill/>
        </p:spPr>
        <p:txBody>
          <a:bodyPr/>
          <a:lstStyle/>
          <a:p>
            <a:fld id="{5960068E-D804-48C6-8C8A-139A6B786407}" type="slidenum">
              <a:rPr lang="en-CA">
                <a:solidFill>
                  <a:schemeClr val="accent2"/>
                </a:solidFill>
              </a:rPr>
              <a:pPr/>
              <a:t>5</a:t>
            </a:fld>
            <a:endParaRPr lang="en-CA">
              <a:solidFill>
                <a:schemeClr val="accent2"/>
              </a:solidFill>
            </a:endParaRPr>
          </a:p>
        </p:txBody>
      </p:sp>
      <p:sp>
        <p:nvSpPr>
          <p:cNvPr id="34819" name="Rectangle 4"/>
          <p:cNvSpPr>
            <a:spLocks noGrp="1" noChangeArrowheads="1"/>
          </p:cNvSpPr>
          <p:nvPr>
            <p:ph type="title"/>
          </p:nvPr>
        </p:nvSpPr>
        <p:spPr bwMode="auto">
          <a:xfrm>
            <a:off x="250825" y="908050"/>
            <a:ext cx="8642350" cy="1081088"/>
          </a:xfrm>
          <a:noFill/>
          <a:ln>
            <a:miter lim="800000"/>
            <a:headEnd/>
            <a:tailEnd/>
          </a:ln>
        </p:spPr>
        <p:txBody>
          <a:bodyPr vert="horz" wrap="square" lIns="91440" tIns="45720" rIns="91440" bIns="45720" numCol="1" anchor="t" anchorCtr="0" compatLnSpc="1">
            <a:prstTxWarp prst="textNoShape">
              <a:avLst/>
            </a:prstTxWarp>
          </a:bodyPr>
          <a:lstStyle/>
          <a:p>
            <a:r>
              <a:rPr lang="en-CA" smtClean="0">
                <a:ea typeface="ＭＳ Ｐゴシック" pitchFamily="34" charset="-128"/>
              </a:rPr>
              <a:t>NHS Collection:  how did we reduce bias?</a:t>
            </a:r>
            <a:r>
              <a:rPr lang="en-CA" sz="2400" smtClean="0">
                <a:ea typeface="ＭＳ Ｐゴシック" pitchFamily="34" charset="-128"/>
              </a:rPr>
              <a:t/>
            </a:r>
            <a:br>
              <a:rPr lang="en-CA" sz="2400" smtClean="0">
                <a:ea typeface="ＭＳ Ｐゴシック" pitchFamily="34" charset="-128"/>
              </a:rPr>
            </a:br>
            <a:endParaRPr lang="en-CA" smtClean="0">
              <a:ea typeface="ＭＳ Ｐゴシック" pitchFamily="34" charset="-128"/>
            </a:endParaRPr>
          </a:p>
        </p:txBody>
      </p:sp>
      <p:sp>
        <p:nvSpPr>
          <p:cNvPr id="35845" name="Rectangle 5"/>
          <p:cNvSpPr>
            <a:spLocks noGrp="1" noChangeArrowheads="1"/>
          </p:cNvSpPr>
          <p:nvPr>
            <p:ph type="body" idx="1"/>
          </p:nvPr>
        </p:nvSpPr>
        <p:spPr bwMode="auto">
          <a:xfrm>
            <a:off x="179512" y="1916832"/>
            <a:ext cx="8784976" cy="4680520"/>
          </a:xfrm>
          <a:ln>
            <a:miter lim="800000"/>
            <a:headEnd/>
            <a:tailEnd/>
          </a:ln>
        </p:spPr>
        <p:txBody>
          <a:bodyPr vert="horz" wrap="square" lIns="91440" tIns="45720" rIns="91440" bIns="45720" numCol="1" anchor="t" anchorCtr="0" compatLnSpc="1">
            <a:prstTxWarp prst="textNoShape">
              <a:avLst/>
            </a:prstTxWarp>
          </a:bodyPr>
          <a:lstStyle/>
          <a:p>
            <a:pPr marL="0" indent="0">
              <a:buFontTx/>
              <a:buNone/>
              <a:defRPr/>
            </a:pPr>
            <a:r>
              <a:rPr lang="en-CA" dirty="0" smtClean="0">
                <a:ea typeface="+mn-ea"/>
                <a:cs typeface="+mn-cs"/>
              </a:rPr>
              <a:t>     </a:t>
            </a:r>
            <a:r>
              <a:rPr lang="en-CA" sz="2600" b="1" dirty="0" smtClean="0">
                <a:ea typeface="+mn-ea"/>
                <a:cs typeface="+mn-cs"/>
              </a:rPr>
              <a:t>Phase 2 of sample selection (the sub-sample)</a:t>
            </a:r>
          </a:p>
          <a:p>
            <a:pPr marL="457200" lvl="1" indent="0">
              <a:buFont typeface="Wingdings" pitchFamily="2" charset="2"/>
              <a:buNone/>
              <a:defRPr/>
            </a:pPr>
            <a:r>
              <a:rPr lang="en-CA" sz="2600" b="1" dirty="0" smtClean="0"/>
              <a:t>Objective:</a:t>
            </a:r>
            <a:r>
              <a:rPr lang="en-CA" sz="2600" dirty="0" smtClean="0"/>
              <a:t> To control for potential bias and, to some</a:t>
            </a:r>
          </a:p>
          <a:p>
            <a:pPr marL="457200" lvl="1" indent="0">
              <a:buFont typeface="Wingdings" pitchFamily="2" charset="2"/>
              <a:buNone/>
              <a:defRPr/>
            </a:pPr>
            <a:r>
              <a:rPr lang="en-CA" sz="2600" dirty="0" smtClean="0"/>
              <a:t>		    extent, sampling variation </a:t>
            </a:r>
          </a:p>
          <a:p>
            <a:pPr lvl="1">
              <a:buFont typeface="Arial" pitchFamily="34" charset="0"/>
              <a:buChar char="•"/>
              <a:defRPr/>
            </a:pPr>
            <a:r>
              <a:rPr lang="en-CA" sz="2600" dirty="0" smtClean="0">
                <a:solidFill>
                  <a:schemeClr val="tx2"/>
                </a:solidFill>
              </a:rPr>
              <a:t>A random sub-sample was selected from the remaining non-responding households (as of </a:t>
            </a:r>
          </a:p>
          <a:p>
            <a:pPr lvl="1">
              <a:buNone/>
              <a:defRPr/>
            </a:pPr>
            <a:r>
              <a:rPr lang="en-CA" sz="2600" dirty="0" smtClean="0">
                <a:solidFill>
                  <a:schemeClr val="tx2"/>
                </a:solidFill>
              </a:rPr>
              <a:t>   July 14, 2011)</a:t>
            </a:r>
            <a:r>
              <a:rPr lang="en-CA" sz="2600" dirty="0" smtClean="0"/>
              <a:t> </a:t>
            </a:r>
            <a:endParaRPr lang="en-CA" sz="2600" strike="sngStrike" dirty="0" smtClean="0"/>
          </a:p>
          <a:p>
            <a:pPr lvl="1">
              <a:defRPr/>
            </a:pPr>
            <a:endParaRPr lang="en-CA" sz="1200" dirty="0" smtClean="0"/>
          </a:p>
          <a:p>
            <a:pPr lvl="1">
              <a:defRPr/>
            </a:pPr>
            <a:r>
              <a:rPr lang="en-CA" sz="2600" dirty="0" smtClean="0"/>
              <a:t>The allocation of sub-samples varied by geography and was a function of the level of non-response and the degree of population homogeneity.</a:t>
            </a:r>
          </a:p>
          <a:p>
            <a:pPr lvl="1">
              <a:buNone/>
              <a:defRPr/>
            </a:pPr>
            <a:r>
              <a:rPr lang="en-CA" sz="2600" dirty="0" smtClean="0">
                <a:solidFill>
                  <a:srgbClr val="FF0000"/>
                </a:solidFill>
              </a:rPr>
              <a:t> </a:t>
            </a:r>
          </a:p>
          <a:p>
            <a:pPr marL="457200" lvl="1" indent="0">
              <a:buFont typeface="Wingdings" pitchFamily="2" charset="2"/>
              <a:buNone/>
              <a:defRPr/>
            </a:pPr>
            <a:r>
              <a:rPr lang="en-CA" i="1" dirty="0" smtClean="0"/>
              <a:t>	</a:t>
            </a:r>
            <a:endParaRPr lang="en-CA" dirty="0" smtClean="0"/>
          </a:p>
          <a:p>
            <a:pPr>
              <a:buFont typeface="Wingdings" pitchFamily="2" charset="2"/>
              <a:buChar char="v"/>
              <a:defRPr/>
            </a:pPr>
            <a:endParaRPr lang="en-CA" sz="2300" dirty="0" smtClean="0">
              <a:ea typeface="+mn-ea"/>
              <a:cs typeface="+mn-cs"/>
            </a:endParaRPr>
          </a:p>
        </p:txBody>
      </p:sp>
      <p:pic>
        <p:nvPicPr>
          <p:cNvPr id="34821"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4"/>
          <p:cNvSpPr>
            <a:spLocks noGrp="1"/>
          </p:cNvSpPr>
          <p:nvPr>
            <p:ph type="ftr" sz="quarter" idx="11"/>
          </p:nvPr>
        </p:nvSpPr>
        <p:spPr>
          <a:noFill/>
        </p:spPr>
        <p:txBody>
          <a:bodyPr/>
          <a:lstStyle/>
          <a:p>
            <a:r>
              <a:rPr lang="en-CA" dirty="0">
                <a:solidFill>
                  <a:schemeClr val="accent2"/>
                </a:solidFill>
              </a:rPr>
              <a:t>Statistics Canada • Statistique Canada</a:t>
            </a:r>
          </a:p>
        </p:txBody>
      </p:sp>
      <p:sp>
        <p:nvSpPr>
          <p:cNvPr id="34818" name="Slide Number Placeholder 5"/>
          <p:cNvSpPr>
            <a:spLocks noGrp="1"/>
          </p:cNvSpPr>
          <p:nvPr>
            <p:ph type="sldNum" sz="quarter" idx="12"/>
          </p:nvPr>
        </p:nvSpPr>
        <p:spPr>
          <a:noFill/>
        </p:spPr>
        <p:txBody>
          <a:bodyPr/>
          <a:lstStyle/>
          <a:p>
            <a:fld id="{5960068E-D804-48C6-8C8A-139A6B786407}" type="slidenum">
              <a:rPr lang="en-CA">
                <a:solidFill>
                  <a:schemeClr val="accent2"/>
                </a:solidFill>
              </a:rPr>
              <a:pPr/>
              <a:t>6</a:t>
            </a:fld>
            <a:endParaRPr lang="en-CA" dirty="0">
              <a:solidFill>
                <a:schemeClr val="accent2"/>
              </a:solidFill>
            </a:endParaRPr>
          </a:p>
        </p:txBody>
      </p:sp>
      <p:sp>
        <p:nvSpPr>
          <p:cNvPr id="34819" name="Rectangle 4"/>
          <p:cNvSpPr>
            <a:spLocks noGrp="1" noChangeArrowheads="1"/>
          </p:cNvSpPr>
          <p:nvPr>
            <p:ph type="title"/>
          </p:nvPr>
        </p:nvSpPr>
        <p:spPr bwMode="auto">
          <a:xfrm>
            <a:off x="250825" y="908050"/>
            <a:ext cx="8642350" cy="1081088"/>
          </a:xfrm>
          <a:noFill/>
          <a:ln>
            <a:miter lim="800000"/>
            <a:headEnd/>
            <a:tailEnd/>
          </a:ln>
        </p:spPr>
        <p:txBody>
          <a:bodyPr vert="horz" wrap="square" lIns="91440" tIns="45720" rIns="91440" bIns="45720" numCol="1" anchor="t" anchorCtr="0" compatLnSpc="1">
            <a:prstTxWarp prst="textNoShape">
              <a:avLst/>
            </a:prstTxWarp>
          </a:bodyPr>
          <a:lstStyle/>
          <a:p>
            <a:r>
              <a:rPr lang="en-CA" sz="3000" dirty="0" smtClean="0">
                <a:ea typeface="ＭＳ Ｐゴシック" pitchFamily="34" charset="-128"/>
              </a:rPr>
              <a:t>NHS Design overview</a:t>
            </a:r>
            <a:r>
              <a:rPr lang="en-CA" sz="2400" dirty="0" smtClean="0">
                <a:ea typeface="ＭＳ Ｐゴシック" pitchFamily="34" charset="-128"/>
              </a:rPr>
              <a:t/>
            </a:r>
            <a:br>
              <a:rPr lang="en-CA" sz="2400" dirty="0" smtClean="0">
                <a:ea typeface="ＭＳ Ｐゴシック" pitchFamily="34" charset="-128"/>
              </a:rPr>
            </a:br>
            <a:endParaRPr lang="en-CA" dirty="0" smtClean="0">
              <a:ea typeface="ＭＳ Ｐゴシック" pitchFamily="34" charset="-128"/>
            </a:endParaRPr>
          </a:p>
        </p:txBody>
      </p:sp>
      <p:pic>
        <p:nvPicPr>
          <p:cNvPr id="34821"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
        <p:nvSpPr>
          <p:cNvPr id="7" name="Rectangle 6"/>
          <p:cNvSpPr/>
          <p:nvPr/>
        </p:nvSpPr>
        <p:spPr>
          <a:xfrm>
            <a:off x="684213" y="2781300"/>
            <a:ext cx="7775575" cy="2952750"/>
          </a:xfrm>
          <a:prstGeom prst="rect">
            <a:avLst/>
          </a:prstGeom>
          <a:ln>
            <a:solidFill>
              <a:srgbClr val="00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fr-CA">
              <a:ln>
                <a:solidFill>
                  <a:sysClr val="windowText" lastClr="000000"/>
                </a:solidFill>
              </a:ln>
            </a:endParaRPr>
          </a:p>
        </p:txBody>
      </p:sp>
      <p:sp>
        <p:nvSpPr>
          <p:cNvPr id="8" name="Ellipse 7"/>
          <p:cNvSpPr/>
          <p:nvPr/>
        </p:nvSpPr>
        <p:spPr>
          <a:xfrm>
            <a:off x="1258888" y="3141663"/>
            <a:ext cx="6697662" cy="2232025"/>
          </a:xfrm>
          <a:prstGeom prst="ellipse">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9" name="Ellipse 8"/>
          <p:cNvSpPr/>
          <p:nvPr/>
        </p:nvSpPr>
        <p:spPr>
          <a:xfrm>
            <a:off x="4716016" y="3789040"/>
            <a:ext cx="2376487" cy="1296987"/>
          </a:xfrm>
          <a:prstGeom prst="ellipse">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cxnSp>
        <p:nvCxnSpPr>
          <p:cNvPr id="10" name="Connecteur droit 9"/>
          <p:cNvCxnSpPr/>
          <p:nvPr/>
        </p:nvCxnSpPr>
        <p:spPr>
          <a:xfrm>
            <a:off x="4284663" y="3141663"/>
            <a:ext cx="0" cy="2232025"/>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a:spLocks noChangeArrowheads="1"/>
          </p:cNvSpPr>
          <p:nvPr/>
        </p:nvSpPr>
        <p:spPr bwMode="auto">
          <a:xfrm>
            <a:off x="4355976" y="3429000"/>
            <a:ext cx="2582758" cy="369332"/>
          </a:xfrm>
          <a:prstGeom prst="rect">
            <a:avLst/>
          </a:prstGeom>
          <a:noFill/>
          <a:ln w="9525">
            <a:noFill/>
            <a:miter lim="800000"/>
            <a:headEnd/>
            <a:tailEnd/>
          </a:ln>
        </p:spPr>
        <p:txBody>
          <a:bodyPr wrap="none">
            <a:spAutoFit/>
          </a:bodyPr>
          <a:lstStyle/>
          <a:p>
            <a:r>
              <a:rPr lang="en-CA" u="sng" dirty="0" smtClean="0"/>
              <a:t>Initial non-respondents</a:t>
            </a:r>
            <a:r>
              <a:rPr lang="en-CA" dirty="0" smtClean="0"/>
              <a:t> </a:t>
            </a:r>
            <a:endParaRPr lang="en-CA" dirty="0"/>
          </a:p>
        </p:txBody>
      </p:sp>
      <p:sp>
        <p:nvSpPr>
          <p:cNvPr id="12" name="ZoneTexte 21"/>
          <p:cNvSpPr txBox="1">
            <a:spLocks noChangeArrowheads="1"/>
          </p:cNvSpPr>
          <p:nvPr/>
        </p:nvSpPr>
        <p:spPr bwMode="auto">
          <a:xfrm>
            <a:off x="1691680" y="4005064"/>
            <a:ext cx="2121093" cy="369332"/>
          </a:xfrm>
          <a:prstGeom prst="rect">
            <a:avLst/>
          </a:prstGeom>
          <a:noFill/>
          <a:ln w="9525">
            <a:noFill/>
            <a:miter lim="800000"/>
            <a:headEnd/>
            <a:tailEnd/>
          </a:ln>
        </p:spPr>
        <p:txBody>
          <a:bodyPr wrap="none">
            <a:spAutoFit/>
          </a:bodyPr>
          <a:lstStyle/>
          <a:p>
            <a:r>
              <a:rPr lang="en-CA" u="sng" dirty="0" smtClean="0"/>
              <a:t>Initial respondents</a:t>
            </a:r>
            <a:r>
              <a:rPr lang="en-CA" dirty="0" smtClean="0"/>
              <a:t> </a:t>
            </a:r>
            <a:endParaRPr lang="en-CA" u="sng" dirty="0"/>
          </a:p>
        </p:txBody>
      </p:sp>
      <p:sp>
        <p:nvSpPr>
          <p:cNvPr id="13" name="Espace réservé du texte 21"/>
          <p:cNvSpPr txBox="1">
            <a:spLocks noChangeArrowheads="1"/>
          </p:cNvSpPr>
          <p:nvPr/>
        </p:nvSpPr>
        <p:spPr bwMode="auto">
          <a:xfrm>
            <a:off x="4788024" y="4293096"/>
            <a:ext cx="3600400" cy="276999"/>
          </a:xfrm>
          <a:prstGeom prst="rect">
            <a:avLst/>
          </a:prstGeom>
          <a:noFill/>
          <a:ln w="9525">
            <a:noFill/>
            <a:miter lim="800000"/>
            <a:headEnd/>
            <a:tailEnd/>
          </a:ln>
        </p:spPr>
        <p:txBody>
          <a:bodyPr wrap="square">
            <a:spAutoFit/>
          </a:bodyPr>
          <a:lstStyle/>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en-CA" sz="1200" b="0" i="0" u="none" strike="noStrike" kern="0" cap="none" spc="0" normalizeH="0" baseline="0" dirty="0" smtClean="0">
                <a:ln>
                  <a:noFill/>
                </a:ln>
                <a:solidFill>
                  <a:schemeClr val="tx1"/>
                </a:solidFill>
                <a:effectLst/>
                <a:uLnTx/>
                <a:uFillTx/>
                <a:latin typeface="+mn-lt"/>
                <a:ea typeface="ＭＳ Ｐゴシック" charset="0"/>
                <a:cs typeface="ＭＳ Ｐゴシック" charset="0"/>
              </a:rPr>
              <a:t>Sub-sample for follow-ups</a:t>
            </a:r>
            <a:endParaRPr kumimoji="0" lang="en-CA" sz="1200" b="0" i="0" u="none" strike="noStrike" kern="0" cap="none" spc="0" normalizeH="0" baseline="0" dirty="0">
              <a:ln>
                <a:noFill/>
              </a:ln>
              <a:solidFill>
                <a:schemeClr val="tx1"/>
              </a:solidFill>
              <a:effectLst/>
              <a:uLnTx/>
              <a:uFillTx/>
              <a:latin typeface="+mn-lt"/>
              <a:ea typeface="ＭＳ Ｐゴシック" charset="0"/>
              <a:cs typeface="ＭＳ Ｐゴシック" charset="0"/>
            </a:endParaRPr>
          </a:p>
        </p:txBody>
      </p:sp>
      <p:sp>
        <p:nvSpPr>
          <p:cNvPr id="14" name="ZoneTexte 8"/>
          <p:cNvSpPr txBox="1">
            <a:spLocks noChangeArrowheads="1"/>
          </p:cNvSpPr>
          <p:nvPr/>
        </p:nvSpPr>
        <p:spPr bwMode="auto">
          <a:xfrm>
            <a:off x="5580063" y="2349500"/>
            <a:ext cx="2640466" cy="369332"/>
          </a:xfrm>
          <a:prstGeom prst="rect">
            <a:avLst/>
          </a:prstGeom>
          <a:noFill/>
          <a:ln w="9525">
            <a:noFill/>
            <a:miter lim="800000"/>
            <a:headEnd/>
            <a:tailEnd/>
          </a:ln>
        </p:spPr>
        <p:txBody>
          <a:bodyPr wrap="none">
            <a:spAutoFit/>
          </a:bodyPr>
          <a:lstStyle/>
          <a:p>
            <a:r>
              <a:rPr lang="fr-CA" dirty="0" smtClean="0"/>
              <a:t>Canada Population = </a:t>
            </a:r>
            <a:r>
              <a:rPr lang="fr-CA" i="1" dirty="0"/>
              <a:t>U</a:t>
            </a:r>
            <a:endParaRPr lang="fr-CA"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36866" name="Slide Number Placeholder 5"/>
          <p:cNvSpPr>
            <a:spLocks noGrp="1"/>
          </p:cNvSpPr>
          <p:nvPr>
            <p:ph type="sldNum" sz="quarter" idx="12"/>
          </p:nvPr>
        </p:nvSpPr>
        <p:spPr>
          <a:noFill/>
        </p:spPr>
        <p:txBody>
          <a:bodyPr/>
          <a:lstStyle/>
          <a:p>
            <a:fld id="{2D3B9202-9C8F-4F7F-9C45-23C221FE1402}" type="slidenum">
              <a:rPr lang="en-CA">
                <a:solidFill>
                  <a:schemeClr val="accent2"/>
                </a:solidFill>
              </a:rPr>
              <a:pPr/>
              <a:t>7</a:t>
            </a:fld>
            <a:endParaRPr lang="en-CA">
              <a:solidFill>
                <a:schemeClr val="accent2"/>
              </a:solidFill>
            </a:endParaRPr>
          </a:p>
        </p:txBody>
      </p:sp>
      <p:sp>
        <p:nvSpPr>
          <p:cNvPr id="36867" name="Rectangle 4"/>
          <p:cNvSpPr>
            <a:spLocks noGrp="1" noChangeArrowheads="1"/>
          </p:cNvSpPr>
          <p:nvPr>
            <p:ph type="title"/>
          </p:nvPr>
        </p:nvSpPr>
        <p:spPr bwMode="auto">
          <a:xfrm>
            <a:off x="250825" y="1052513"/>
            <a:ext cx="8218488" cy="1081087"/>
          </a:xfrm>
          <a:noFill/>
          <a:ln>
            <a:miter lim="800000"/>
            <a:headEnd/>
            <a:tailEnd/>
          </a:ln>
        </p:spPr>
        <p:txBody>
          <a:bodyPr vert="horz" wrap="square" lIns="91440" tIns="45720" rIns="91440" bIns="45720" numCol="1" anchor="t" anchorCtr="0" compatLnSpc="1">
            <a:prstTxWarp prst="textNoShape">
              <a:avLst/>
            </a:prstTxWarp>
          </a:bodyPr>
          <a:lstStyle/>
          <a:p>
            <a:r>
              <a:rPr lang="en-CA" smtClean="0">
                <a:ea typeface="ＭＳ Ｐゴシック" pitchFamily="34" charset="-128"/>
              </a:rPr>
              <a:t>NHS Collection: how did we do?</a:t>
            </a:r>
            <a:br>
              <a:rPr lang="en-CA" smtClean="0">
                <a:ea typeface="ＭＳ Ｐゴシック" pitchFamily="34" charset="-128"/>
              </a:rPr>
            </a:br>
            <a:endParaRPr lang="en-CA" smtClean="0">
              <a:ea typeface="ＭＳ Ｐゴシック" pitchFamily="34" charset="-128"/>
            </a:endParaRPr>
          </a:p>
        </p:txBody>
      </p:sp>
      <p:sp>
        <p:nvSpPr>
          <p:cNvPr id="35845" name="Rectangle 5"/>
          <p:cNvSpPr>
            <a:spLocks noGrp="1" noChangeArrowheads="1"/>
          </p:cNvSpPr>
          <p:nvPr>
            <p:ph type="body" idx="1"/>
          </p:nvPr>
        </p:nvSpPr>
        <p:spPr bwMode="auto">
          <a:xfrm>
            <a:off x="250825" y="2133600"/>
            <a:ext cx="8497888" cy="4032250"/>
          </a:xfrm>
          <a:ln>
            <a:miter lim="800000"/>
            <a:headEnd/>
            <a:tailEnd/>
          </a:ln>
        </p:spPr>
        <p:txBody>
          <a:bodyPr vert="horz" wrap="square" lIns="91440" tIns="45720" rIns="91440" bIns="45720" numCol="1" anchor="t" anchorCtr="0" compatLnSpc="1">
            <a:prstTxWarp prst="textNoShape">
              <a:avLst/>
            </a:prstTxWarp>
          </a:bodyPr>
          <a:lstStyle/>
          <a:p>
            <a:pPr marL="457200" lvl="1" indent="0">
              <a:buFont typeface="Wingdings" pitchFamily="2" charset="2"/>
              <a:buNone/>
              <a:defRPr/>
            </a:pPr>
            <a:r>
              <a:rPr lang="en-CA" sz="2800" b="1" dirty="0" smtClean="0"/>
              <a:t>Response rate for the NHS at the Canada level</a:t>
            </a:r>
          </a:p>
          <a:p>
            <a:pPr marL="457200" lvl="1" indent="0">
              <a:buFont typeface="Wingdings" pitchFamily="2" charset="2"/>
              <a:buNone/>
              <a:defRPr/>
            </a:pPr>
            <a:endParaRPr lang="en-CA" sz="2800" b="1" dirty="0" smtClean="0"/>
          </a:p>
          <a:p>
            <a:pPr lvl="1">
              <a:defRPr/>
            </a:pPr>
            <a:r>
              <a:rPr lang="en-CA" sz="2800" dirty="0" smtClean="0"/>
              <a:t>68.6% for occupied private dwellings (</a:t>
            </a:r>
            <a:r>
              <a:rPr lang="en-CA" sz="2800" dirty="0" err="1" smtClean="0"/>
              <a:t>unweighted</a:t>
            </a:r>
            <a:r>
              <a:rPr lang="en-CA" sz="2800" dirty="0" smtClean="0"/>
              <a:t>) and 77.2% (weighted)</a:t>
            </a:r>
          </a:p>
          <a:p>
            <a:pPr lvl="1">
              <a:buFontTx/>
              <a:buNone/>
              <a:defRPr/>
            </a:pPr>
            <a:r>
              <a:rPr lang="en-CA" sz="2800" dirty="0" smtClean="0"/>
              <a:t> </a:t>
            </a:r>
          </a:p>
          <a:p>
            <a:pPr lvl="1">
              <a:defRPr/>
            </a:pPr>
            <a:r>
              <a:rPr lang="en-CA" sz="2800" dirty="0" smtClean="0"/>
              <a:t>44.7% completed the questionnaire on-line</a:t>
            </a:r>
          </a:p>
          <a:p>
            <a:pPr>
              <a:buFont typeface="Wingdings" pitchFamily="2" charset="2"/>
              <a:buChar char="v"/>
              <a:defRPr/>
            </a:pPr>
            <a:endParaRPr lang="en-CA" sz="2300" dirty="0" smtClean="0">
              <a:ea typeface="+mn-ea"/>
              <a:cs typeface="+mn-cs"/>
            </a:endParaRPr>
          </a:p>
        </p:txBody>
      </p:sp>
      <p:pic>
        <p:nvPicPr>
          <p:cNvPr id="36869"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38914" name="Slide Number Placeholder 5"/>
          <p:cNvSpPr>
            <a:spLocks noGrp="1"/>
          </p:cNvSpPr>
          <p:nvPr>
            <p:ph type="sldNum" sz="quarter" idx="12"/>
          </p:nvPr>
        </p:nvSpPr>
        <p:spPr>
          <a:noFill/>
        </p:spPr>
        <p:txBody>
          <a:bodyPr/>
          <a:lstStyle/>
          <a:p>
            <a:fld id="{CAFBC1AD-3708-4F6C-9FC1-5200D73C7523}" type="slidenum">
              <a:rPr lang="en-CA">
                <a:solidFill>
                  <a:schemeClr val="accent2"/>
                </a:solidFill>
              </a:rPr>
              <a:pPr/>
              <a:t>8</a:t>
            </a:fld>
            <a:endParaRPr lang="en-CA">
              <a:solidFill>
                <a:schemeClr val="accent2"/>
              </a:solidFill>
            </a:endParaRPr>
          </a:p>
        </p:txBody>
      </p:sp>
      <p:sp>
        <p:nvSpPr>
          <p:cNvPr id="38915" name="Rectangle 4"/>
          <p:cNvSpPr>
            <a:spLocks noGrp="1" noChangeArrowheads="1"/>
          </p:cNvSpPr>
          <p:nvPr>
            <p:ph type="title"/>
          </p:nvPr>
        </p:nvSpPr>
        <p:spPr bwMode="auto">
          <a:xfrm>
            <a:off x="468313" y="908050"/>
            <a:ext cx="8424862" cy="792163"/>
          </a:xfrm>
          <a:noFill/>
          <a:ln>
            <a:miter lim="800000"/>
            <a:headEnd/>
            <a:tailEnd/>
          </a:ln>
        </p:spPr>
        <p:txBody>
          <a:bodyPr vert="horz" wrap="square" lIns="0" tIns="45720" rIns="91440" bIns="45720" numCol="1" anchor="t" anchorCtr="0" compatLnSpc="1">
            <a:prstTxWarp prst="textNoShape">
              <a:avLst/>
            </a:prstTxWarp>
          </a:bodyPr>
          <a:lstStyle/>
          <a:p>
            <a:r>
              <a:rPr lang="en-CA" sz="2400" smtClean="0">
                <a:ea typeface="ＭＳ Ｐゴシック" pitchFamily="34" charset="-128"/>
              </a:rPr>
              <a:t>NHS collection response rate by province and territory, showing the unweighted and weighted rate</a:t>
            </a:r>
          </a:p>
        </p:txBody>
      </p:sp>
      <p:pic>
        <p:nvPicPr>
          <p:cNvPr id="38916"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graphicFrame>
        <p:nvGraphicFramePr>
          <p:cNvPr id="8" name="Table 7"/>
          <p:cNvGraphicFramePr>
            <a:graphicFrameLocks noGrp="1"/>
          </p:cNvGraphicFramePr>
          <p:nvPr/>
        </p:nvGraphicFramePr>
        <p:xfrm>
          <a:off x="755650" y="2205038"/>
          <a:ext cx="7632700" cy="3960815"/>
        </p:xfrm>
        <a:graphic>
          <a:graphicData uri="http://schemas.openxmlformats.org/drawingml/2006/table">
            <a:tbl>
              <a:tblPr firstRow="1" bandRow="1">
                <a:tableStyleId>{5C22544A-7EE6-4342-B048-85BDC9FD1C3A}</a:tableStyleId>
              </a:tblPr>
              <a:tblGrid>
                <a:gridCol w="2680937"/>
                <a:gridCol w="2748510"/>
                <a:gridCol w="2203253"/>
              </a:tblGrid>
              <a:tr h="487685">
                <a:tc>
                  <a:txBody>
                    <a:bodyPr/>
                    <a:lstStyle/>
                    <a:p>
                      <a:r>
                        <a:rPr lang="en-CA" sz="1200" dirty="0" smtClean="0"/>
                        <a:t>Province and territory </a:t>
                      </a:r>
                      <a:endParaRPr lang="en-CA" sz="1200" dirty="0"/>
                    </a:p>
                  </a:txBody>
                  <a:tcPr marL="91438" marR="91438" marT="45724" marB="45724"/>
                </a:tc>
                <a:tc>
                  <a:txBody>
                    <a:bodyPr/>
                    <a:lstStyle/>
                    <a:p>
                      <a:r>
                        <a:rPr lang="en-CA" sz="1200" dirty="0" err="1" smtClean="0"/>
                        <a:t>Unweighted</a:t>
                      </a:r>
                      <a:r>
                        <a:rPr lang="en-CA" sz="1200" dirty="0" smtClean="0"/>
                        <a:t> Response rate</a:t>
                      </a:r>
                      <a:r>
                        <a:rPr lang="en-CA" sz="1200" baseline="0" dirty="0" smtClean="0"/>
                        <a:t> (</a:t>
                      </a:r>
                      <a:r>
                        <a:rPr lang="en-CA" sz="1200" dirty="0" smtClean="0"/>
                        <a:t>%) </a:t>
                      </a:r>
                      <a:endParaRPr lang="en-CA" sz="1200" dirty="0"/>
                    </a:p>
                  </a:txBody>
                  <a:tcPr marL="91438" marR="91438" marT="45724" marB="45724"/>
                </a:tc>
                <a:tc>
                  <a:txBody>
                    <a:bodyPr/>
                    <a:lstStyle/>
                    <a:p>
                      <a:r>
                        <a:rPr lang="en-CA" sz="1200" dirty="0" smtClean="0"/>
                        <a:t>Weighted </a:t>
                      </a:r>
                    </a:p>
                    <a:p>
                      <a:r>
                        <a:rPr lang="en-CA" sz="1200" dirty="0" smtClean="0"/>
                        <a:t>Response</a:t>
                      </a:r>
                      <a:r>
                        <a:rPr lang="en-CA" sz="1200" baseline="0" dirty="0" smtClean="0"/>
                        <a:t> rate  (%)</a:t>
                      </a:r>
                      <a:endParaRPr lang="en-CA" sz="1200" dirty="0"/>
                    </a:p>
                  </a:txBody>
                  <a:tcPr marL="91438" marR="91438" marT="45724" marB="45724"/>
                </a:tc>
              </a:tr>
              <a:tr h="547020">
                <a:tc>
                  <a:txBody>
                    <a:bodyPr/>
                    <a:lstStyle/>
                    <a:p>
                      <a:r>
                        <a:rPr lang="en-CA" sz="1400" b="1" dirty="0" smtClean="0"/>
                        <a:t>Canada</a:t>
                      </a:r>
                    </a:p>
                    <a:p>
                      <a:r>
                        <a:rPr lang="en-CA" sz="1200" dirty="0" smtClean="0"/>
                        <a:t>Newfoundland &amp; Labrador</a:t>
                      </a:r>
                      <a:endParaRPr lang="en-CA" sz="1200" dirty="0"/>
                    </a:p>
                  </a:txBody>
                  <a:tcPr marL="91438" marR="91438" marT="45724" marB="45724"/>
                </a:tc>
                <a:tc>
                  <a:txBody>
                    <a:bodyPr/>
                    <a:lstStyle/>
                    <a:p>
                      <a:pPr algn="ctr"/>
                      <a:r>
                        <a:rPr lang="en-CA" sz="1400" b="1" dirty="0" smtClean="0"/>
                        <a:t>68.6</a:t>
                      </a:r>
                    </a:p>
                    <a:p>
                      <a:pPr algn="ctr"/>
                      <a:r>
                        <a:rPr lang="en-CA" sz="1200" dirty="0" smtClean="0"/>
                        <a:t>63.3</a:t>
                      </a:r>
                      <a:endParaRPr lang="en-CA" sz="1200" dirty="0"/>
                    </a:p>
                  </a:txBody>
                  <a:tcPr marL="91438" marR="91438" marT="45724" marB="45724"/>
                </a:tc>
                <a:tc>
                  <a:txBody>
                    <a:bodyPr/>
                    <a:lstStyle/>
                    <a:p>
                      <a:pPr algn="ctr"/>
                      <a:r>
                        <a:rPr lang="en-CA" sz="1400" b="1" dirty="0" smtClean="0"/>
                        <a:t>77.2</a:t>
                      </a:r>
                      <a:r>
                        <a:rPr lang="en-CA" sz="1600" dirty="0" smtClean="0"/>
                        <a:t> </a:t>
                      </a:r>
                      <a:endParaRPr lang="en-CA" sz="1200" dirty="0" smtClean="0"/>
                    </a:p>
                    <a:p>
                      <a:pPr algn="ctr"/>
                      <a:r>
                        <a:rPr lang="en-CA" sz="1200" dirty="0" smtClean="0"/>
                        <a:t>72.5</a:t>
                      </a:r>
                      <a:endParaRPr lang="en-CA" sz="1600" dirty="0"/>
                    </a:p>
                  </a:txBody>
                  <a:tcPr marL="91438" marR="91438" marT="45724" marB="45724"/>
                </a:tc>
              </a:tr>
              <a:tr h="487685">
                <a:tc>
                  <a:txBody>
                    <a:bodyPr/>
                    <a:lstStyle/>
                    <a:p>
                      <a:r>
                        <a:rPr lang="en-CA" sz="1200" dirty="0" smtClean="0"/>
                        <a:t>Prince Edward Island</a:t>
                      </a:r>
                    </a:p>
                    <a:p>
                      <a:r>
                        <a:rPr lang="en-CA" sz="1200" dirty="0" smtClean="0"/>
                        <a:t>Nova Scotia</a:t>
                      </a:r>
                      <a:endParaRPr lang="en-CA" sz="1200" dirty="0"/>
                    </a:p>
                  </a:txBody>
                  <a:tcPr marL="91438" marR="91438" marT="45724" marB="45724"/>
                </a:tc>
                <a:tc>
                  <a:txBody>
                    <a:bodyPr/>
                    <a:lstStyle/>
                    <a:p>
                      <a:pPr algn="ctr"/>
                      <a:r>
                        <a:rPr lang="en-CA" sz="1200" dirty="0" smtClean="0"/>
                        <a:t>60.4</a:t>
                      </a:r>
                    </a:p>
                    <a:p>
                      <a:pPr algn="ctr"/>
                      <a:r>
                        <a:rPr lang="en-CA" sz="1200" dirty="0" smtClean="0"/>
                        <a:t>65.0</a:t>
                      </a:r>
                    </a:p>
                  </a:txBody>
                  <a:tcPr marL="91438" marR="91438" marT="45724" marB="45724"/>
                </a:tc>
                <a:tc>
                  <a:txBody>
                    <a:bodyPr/>
                    <a:lstStyle/>
                    <a:p>
                      <a:pPr algn="ctr"/>
                      <a:r>
                        <a:rPr lang="en-CA" sz="1200" dirty="0" smtClean="0"/>
                        <a:t>70.0</a:t>
                      </a:r>
                    </a:p>
                    <a:p>
                      <a:pPr algn="ctr"/>
                      <a:r>
                        <a:rPr lang="en-CA" sz="1200" dirty="0" smtClean="0"/>
                        <a:t>74.8</a:t>
                      </a:r>
                      <a:endParaRPr lang="en-CA" sz="1200" dirty="0"/>
                    </a:p>
                  </a:txBody>
                  <a:tcPr marL="91438" marR="91438" marT="45724" marB="45724"/>
                </a:tc>
              </a:tr>
              <a:tr h="487685">
                <a:tc>
                  <a:txBody>
                    <a:bodyPr/>
                    <a:lstStyle/>
                    <a:p>
                      <a:r>
                        <a:rPr lang="en-CA" sz="1200" dirty="0" smtClean="0"/>
                        <a:t>New Brunswick</a:t>
                      </a:r>
                    </a:p>
                    <a:p>
                      <a:r>
                        <a:rPr lang="en-CA" sz="1200" dirty="0" smtClean="0"/>
                        <a:t>Quebec</a:t>
                      </a:r>
                      <a:endParaRPr lang="en-CA" sz="1200" dirty="0"/>
                    </a:p>
                  </a:txBody>
                  <a:tcPr marL="91438" marR="91438" marT="45724" marB="45724"/>
                </a:tc>
                <a:tc>
                  <a:txBody>
                    <a:bodyPr/>
                    <a:lstStyle/>
                    <a:p>
                      <a:pPr algn="ctr"/>
                      <a:r>
                        <a:rPr lang="en-CA" sz="1200" dirty="0" smtClean="0"/>
                        <a:t>63.9</a:t>
                      </a:r>
                    </a:p>
                    <a:p>
                      <a:pPr algn="ctr"/>
                      <a:r>
                        <a:rPr lang="en-CA" sz="1200" dirty="0" smtClean="0"/>
                        <a:t>71.9</a:t>
                      </a:r>
                      <a:endParaRPr lang="en-CA" sz="1200" dirty="0"/>
                    </a:p>
                  </a:txBody>
                  <a:tcPr marL="91438" marR="91438" marT="45724" marB="45724"/>
                </a:tc>
                <a:tc>
                  <a:txBody>
                    <a:bodyPr/>
                    <a:lstStyle/>
                    <a:p>
                      <a:pPr algn="ctr"/>
                      <a:r>
                        <a:rPr lang="en-CA" sz="1200" dirty="0" smtClean="0"/>
                        <a:t>74.2</a:t>
                      </a:r>
                    </a:p>
                    <a:p>
                      <a:pPr algn="ctr"/>
                      <a:r>
                        <a:rPr lang="en-CA" sz="1200" dirty="0" smtClean="0"/>
                        <a:t>80.7</a:t>
                      </a:r>
                      <a:endParaRPr lang="en-CA" sz="1200" dirty="0"/>
                    </a:p>
                  </a:txBody>
                  <a:tcPr marL="91438" marR="91438" marT="45724" marB="45724"/>
                </a:tc>
              </a:tr>
              <a:tr h="487685">
                <a:tc>
                  <a:txBody>
                    <a:bodyPr/>
                    <a:lstStyle/>
                    <a:p>
                      <a:r>
                        <a:rPr lang="en-CA" sz="1200" dirty="0" smtClean="0"/>
                        <a:t>Ontario</a:t>
                      </a:r>
                    </a:p>
                    <a:p>
                      <a:r>
                        <a:rPr lang="en-CA" sz="1200" dirty="0" smtClean="0"/>
                        <a:t>Manitoba</a:t>
                      </a:r>
                      <a:endParaRPr lang="en-CA" sz="1200" dirty="0"/>
                    </a:p>
                  </a:txBody>
                  <a:tcPr marL="91438" marR="91438" marT="45724" marB="45724"/>
                </a:tc>
                <a:tc>
                  <a:txBody>
                    <a:bodyPr/>
                    <a:lstStyle/>
                    <a:p>
                      <a:pPr algn="ctr"/>
                      <a:r>
                        <a:rPr lang="en-CA" sz="1200" dirty="0" smtClean="0"/>
                        <a:t>67.6</a:t>
                      </a:r>
                    </a:p>
                    <a:p>
                      <a:pPr algn="ctr"/>
                      <a:r>
                        <a:rPr lang="en-CA" sz="1200" dirty="0" smtClean="0"/>
                        <a:t>69.1</a:t>
                      </a:r>
                      <a:endParaRPr lang="en-CA" sz="1200" dirty="0"/>
                    </a:p>
                  </a:txBody>
                  <a:tcPr marL="91438" marR="91438" marT="45724" marB="45724"/>
                </a:tc>
                <a:tc>
                  <a:txBody>
                    <a:bodyPr/>
                    <a:lstStyle/>
                    <a:p>
                      <a:pPr algn="ctr"/>
                      <a:r>
                        <a:rPr lang="en-CA" sz="1200" dirty="0" smtClean="0"/>
                        <a:t>76.3</a:t>
                      </a:r>
                    </a:p>
                    <a:p>
                      <a:pPr algn="ctr"/>
                      <a:r>
                        <a:rPr lang="en-CA" sz="1200" dirty="0" smtClean="0"/>
                        <a:t>76.3</a:t>
                      </a:r>
                      <a:endParaRPr lang="en-CA" sz="1200" dirty="0"/>
                    </a:p>
                  </a:txBody>
                  <a:tcPr marL="91438" marR="91438" marT="45724" marB="45724"/>
                </a:tc>
              </a:tr>
              <a:tr h="487685">
                <a:tc>
                  <a:txBody>
                    <a:bodyPr/>
                    <a:lstStyle/>
                    <a:p>
                      <a:r>
                        <a:rPr lang="en-CA" sz="1200" dirty="0" smtClean="0"/>
                        <a:t>Saskatchewan</a:t>
                      </a:r>
                    </a:p>
                    <a:p>
                      <a:r>
                        <a:rPr lang="en-CA" sz="1200" dirty="0" smtClean="0"/>
                        <a:t>Alberta</a:t>
                      </a:r>
                      <a:endParaRPr lang="en-CA" sz="1200" dirty="0"/>
                    </a:p>
                  </a:txBody>
                  <a:tcPr marL="91438" marR="91438" marT="45724" marB="45724"/>
                </a:tc>
                <a:tc>
                  <a:txBody>
                    <a:bodyPr/>
                    <a:lstStyle/>
                    <a:p>
                      <a:pPr algn="ctr"/>
                      <a:r>
                        <a:rPr lang="en-CA" sz="1200" dirty="0" smtClean="0"/>
                        <a:t>63.8</a:t>
                      </a:r>
                    </a:p>
                    <a:p>
                      <a:pPr algn="ctr"/>
                      <a:r>
                        <a:rPr lang="en-CA" sz="1200" dirty="0" smtClean="0"/>
                        <a:t>67.3</a:t>
                      </a:r>
                      <a:endParaRPr lang="en-CA" sz="1200" dirty="0"/>
                    </a:p>
                  </a:txBody>
                  <a:tcPr marL="91438" marR="91438" marT="45724" marB="45724"/>
                </a:tc>
                <a:tc>
                  <a:txBody>
                    <a:bodyPr/>
                    <a:lstStyle/>
                    <a:p>
                      <a:pPr algn="ctr"/>
                      <a:r>
                        <a:rPr lang="en-CA" sz="1200" dirty="0" smtClean="0"/>
                        <a:t>73.1</a:t>
                      </a:r>
                    </a:p>
                    <a:p>
                      <a:pPr algn="ctr"/>
                      <a:r>
                        <a:rPr lang="en-CA" sz="1200" dirty="0" smtClean="0"/>
                        <a:t>75.4</a:t>
                      </a:r>
                      <a:endParaRPr lang="en-CA" sz="1200" dirty="0"/>
                    </a:p>
                  </a:txBody>
                  <a:tcPr marL="91438" marR="91438" marT="45724" marB="45724"/>
                </a:tc>
              </a:tr>
              <a:tr h="487685">
                <a:tc>
                  <a:txBody>
                    <a:bodyPr/>
                    <a:lstStyle/>
                    <a:p>
                      <a:r>
                        <a:rPr lang="en-CA" sz="1200" dirty="0" smtClean="0"/>
                        <a:t>British Columbia</a:t>
                      </a:r>
                    </a:p>
                    <a:p>
                      <a:r>
                        <a:rPr lang="en-CA" sz="1200" dirty="0" smtClean="0"/>
                        <a:t>Yukon</a:t>
                      </a:r>
                      <a:endParaRPr lang="en-CA" sz="1200" dirty="0"/>
                    </a:p>
                  </a:txBody>
                  <a:tcPr marL="91438" marR="91438" marT="45724" marB="45724"/>
                </a:tc>
                <a:tc>
                  <a:txBody>
                    <a:bodyPr/>
                    <a:lstStyle/>
                    <a:p>
                      <a:pPr algn="ctr"/>
                      <a:r>
                        <a:rPr lang="en-CA" sz="1200" dirty="0" smtClean="0"/>
                        <a:t>69.5</a:t>
                      </a:r>
                    </a:p>
                    <a:p>
                      <a:pPr algn="ctr"/>
                      <a:r>
                        <a:rPr lang="en-CA" sz="1200" dirty="0" smtClean="0"/>
                        <a:t>64.9</a:t>
                      </a:r>
                      <a:endParaRPr lang="en-CA" sz="1200" dirty="0"/>
                    </a:p>
                  </a:txBody>
                  <a:tcPr marL="91438" marR="91438" marT="45724" marB="45724"/>
                </a:tc>
                <a:tc>
                  <a:txBody>
                    <a:bodyPr/>
                    <a:lstStyle/>
                    <a:p>
                      <a:pPr algn="ctr"/>
                      <a:r>
                        <a:rPr lang="en-CA" sz="1200" dirty="0" smtClean="0"/>
                        <a:t>77.1</a:t>
                      </a:r>
                    </a:p>
                    <a:p>
                      <a:pPr algn="ctr"/>
                      <a:r>
                        <a:rPr lang="en-CA" sz="1200" dirty="0" smtClean="0"/>
                        <a:t>72.7</a:t>
                      </a:r>
                      <a:endParaRPr lang="en-CA" sz="1200" dirty="0"/>
                    </a:p>
                  </a:txBody>
                  <a:tcPr marL="91438" marR="91438" marT="45724" marB="45724"/>
                </a:tc>
              </a:tr>
              <a:tr h="487685">
                <a:tc>
                  <a:txBody>
                    <a:bodyPr/>
                    <a:lstStyle/>
                    <a:p>
                      <a:r>
                        <a:rPr lang="en-CA" sz="1200" dirty="0" smtClean="0"/>
                        <a:t>Northwest Territories</a:t>
                      </a:r>
                    </a:p>
                    <a:p>
                      <a:r>
                        <a:rPr lang="en-CA" sz="1200" dirty="0" smtClean="0"/>
                        <a:t>Nunavut</a:t>
                      </a:r>
                      <a:endParaRPr lang="en-CA" sz="1200" dirty="0"/>
                    </a:p>
                  </a:txBody>
                  <a:tcPr marL="91438" marR="91438" marT="45724" marB="45724"/>
                </a:tc>
                <a:tc>
                  <a:txBody>
                    <a:bodyPr/>
                    <a:lstStyle/>
                    <a:p>
                      <a:pPr algn="ctr"/>
                      <a:r>
                        <a:rPr lang="en-CA" sz="1200" dirty="0" smtClean="0"/>
                        <a:t>83.9</a:t>
                      </a:r>
                    </a:p>
                    <a:p>
                      <a:pPr algn="ctr"/>
                      <a:r>
                        <a:rPr lang="en-CA" sz="1200" dirty="0" smtClean="0"/>
                        <a:t>76.3</a:t>
                      </a:r>
                      <a:endParaRPr lang="en-CA" sz="1200" dirty="0"/>
                    </a:p>
                  </a:txBody>
                  <a:tcPr marL="91438" marR="91438" marT="45724" marB="45724"/>
                </a:tc>
                <a:tc>
                  <a:txBody>
                    <a:bodyPr/>
                    <a:lstStyle/>
                    <a:p>
                      <a:pPr algn="ctr"/>
                      <a:r>
                        <a:rPr lang="en-CA" sz="1200" dirty="0" smtClean="0"/>
                        <a:t>83.8</a:t>
                      </a:r>
                    </a:p>
                    <a:p>
                      <a:pPr algn="ctr"/>
                      <a:r>
                        <a:rPr lang="en-CA" sz="1200" dirty="0" smtClean="0"/>
                        <a:t>76.3</a:t>
                      </a:r>
                      <a:endParaRPr lang="en-CA" sz="1200" dirty="0"/>
                    </a:p>
                  </a:txBody>
                  <a:tcPr marL="91438" marR="91438" marT="45724" marB="45724"/>
                </a:tc>
              </a:tr>
            </a:tbl>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Footer Placeholder 4"/>
          <p:cNvSpPr>
            <a:spLocks noGrp="1"/>
          </p:cNvSpPr>
          <p:nvPr>
            <p:ph type="ftr" sz="quarter" idx="11"/>
          </p:nvPr>
        </p:nvSpPr>
        <p:spPr>
          <a:noFill/>
        </p:spPr>
        <p:txBody>
          <a:bodyPr/>
          <a:lstStyle/>
          <a:p>
            <a:r>
              <a:rPr lang="en-CA">
                <a:solidFill>
                  <a:schemeClr val="accent2"/>
                </a:solidFill>
              </a:rPr>
              <a:t>Statistics Canada • Statistique Canada</a:t>
            </a:r>
          </a:p>
        </p:txBody>
      </p:sp>
      <p:sp>
        <p:nvSpPr>
          <p:cNvPr id="40962" name="Slide Number Placeholder 5"/>
          <p:cNvSpPr>
            <a:spLocks noGrp="1"/>
          </p:cNvSpPr>
          <p:nvPr>
            <p:ph type="sldNum" sz="quarter" idx="12"/>
          </p:nvPr>
        </p:nvSpPr>
        <p:spPr>
          <a:noFill/>
        </p:spPr>
        <p:txBody>
          <a:bodyPr/>
          <a:lstStyle/>
          <a:p>
            <a:fld id="{5A222839-742E-4A45-A41F-153BF2CB0579}" type="slidenum">
              <a:rPr lang="en-CA">
                <a:solidFill>
                  <a:schemeClr val="accent2"/>
                </a:solidFill>
              </a:rPr>
              <a:pPr/>
              <a:t>9</a:t>
            </a:fld>
            <a:endParaRPr lang="en-CA">
              <a:solidFill>
                <a:schemeClr val="accent2"/>
              </a:solidFill>
            </a:endParaRPr>
          </a:p>
        </p:txBody>
      </p:sp>
      <p:sp>
        <p:nvSpPr>
          <p:cNvPr id="40963" name="Rectangle 4"/>
          <p:cNvSpPr>
            <a:spLocks noGrp="1" noChangeArrowheads="1"/>
          </p:cNvSpPr>
          <p:nvPr>
            <p:ph type="title"/>
          </p:nvPr>
        </p:nvSpPr>
        <p:spPr bwMode="auto">
          <a:xfrm>
            <a:off x="468313" y="908050"/>
            <a:ext cx="8424862" cy="792163"/>
          </a:xfrm>
          <a:noFill/>
          <a:ln>
            <a:miter lim="800000"/>
            <a:headEnd/>
            <a:tailEnd/>
          </a:ln>
        </p:spPr>
        <p:txBody>
          <a:bodyPr vert="horz" wrap="square" lIns="0" tIns="45720" rIns="91440" bIns="45720" numCol="1" anchor="t" anchorCtr="0" compatLnSpc="1">
            <a:prstTxWarp prst="textNoShape">
              <a:avLst/>
            </a:prstTxWarp>
          </a:bodyPr>
          <a:lstStyle/>
          <a:p>
            <a:r>
              <a:rPr lang="en-CA" sz="2400" smtClean="0">
                <a:ea typeface="ＭＳ Ｐゴシック" pitchFamily="34" charset="-128"/>
              </a:rPr>
              <a:t>NHS collection response rate by census subdivision, showing the population size</a:t>
            </a:r>
          </a:p>
        </p:txBody>
      </p:sp>
      <p:pic>
        <p:nvPicPr>
          <p:cNvPr id="40964" name="Picture 9" descr="BlueBar-E"/>
          <p:cNvPicPr>
            <a:picLocks noChangeAspect="1" noChangeArrowheads="1"/>
          </p:cNvPicPr>
          <p:nvPr/>
        </p:nvPicPr>
        <p:blipFill>
          <a:blip r:embed="rId3" cstate="print"/>
          <a:srcRect/>
          <a:stretch>
            <a:fillRect/>
          </a:stretch>
        </p:blipFill>
        <p:spPr bwMode="auto">
          <a:xfrm>
            <a:off x="0" y="0"/>
            <a:ext cx="9144000" cy="758825"/>
          </a:xfrm>
          <a:prstGeom prst="rect">
            <a:avLst/>
          </a:prstGeom>
          <a:noFill/>
          <a:ln w="9525">
            <a:noFill/>
            <a:miter lim="800000"/>
            <a:headEnd/>
            <a:tailEnd/>
          </a:ln>
        </p:spPr>
      </p:pic>
      <p:graphicFrame>
        <p:nvGraphicFramePr>
          <p:cNvPr id="8" name="Chart 1"/>
          <p:cNvGraphicFramePr>
            <a:graphicFrameLocks noGrp="1"/>
          </p:cNvGraphicFramePr>
          <p:nvPr/>
        </p:nvGraphicFramePr>
        <p:xfrm>
          <a:off x="539552" y="1772816"/>
          <a:ext cx="7488832" cy="453650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2011Census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99FF"/>
    </a:folHlink>
  </a:clrScheme>
  <a:fontScheme name="2011Censu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DISS-DIFF-Eng Template</Template>
  <TotalTime>2132</TotalTime>
  <Words>2573</Words>
  <Application>Microsoft Office PowerPoint</Application>
  <PresentationFormat>Affichage à l'écran (4:3)</PresentationFormat>
  <Paragraphs>425</Paragraphs>
  <Slides>28</Slides>
  <Notes>28</Notes>
  <HiddenSlides>0</HiddenSlides>
  <MMClips>0</MMClips>
  <ScaleCrop>false</ScaleCrop>
  <HeadingPairs>
    <vt:vector size="6" baseType="variant">
      <vt:variant>
        <vt:lpstr>Thème</vt:lpstr>
      </vt:variant>
      <vt:variant>
        <vt:i4>2</vt:i4>
      </vt:variant>
      <vt:variant>
        <vt:lpstr>Serveurs OLE incorporés</vt:lpstr>
      </vt:variant>
      <vt:variant>
        <vt:i4>2</vt:i4>
      </vt:variant>
      <vt:variant>
        <vt:lpstr>Titres des diapositives</vt:lpstr>
      </vt:variant>
      <vt:variant>
        <vt:i4>28</vt:i4>
      </vt:variant>
    </vt:vector>
  </HeadingPairs>
  <TitlesOfParts>
    <vt:vector size="32" baseType="lpstr">
      <vt:lpstr>Default Design</vt:lpstr>
      <vt:lpstr>1_Default Design</vt:lpstr>
      <vt:lpstr>Document</vt:lpstr>
      <vt:lpstr>Microsoft Office Excel 97-2003 Worksheet</vt:lpstr>
      <vt:lpstr>Diapositive 1</vt:lpstr>
      <vt:lpstr>Outline of the presentation</vt:lpstr>
      <vt:lpstr>NHS – the context</vt:lpstr>
      <vt:lpstr>NHS Collection:  who did we survey? </vt:lpstr>
      <vt:lpstr>NHS Collection:  how did we reduce bias? </vt:lpstr>
      <vt:lpstr>NHS Design overview </vt:lpstr>
      <vt:lpstr>NHS Collection: how did we do? </vt:lpstr>
      <vt:lpstr>NHS collection response rate by province and territory, showing the unweighted and weighted rate</vt:lpstr>
      <vt:lpstr>NHS collection response rate by census subdivision, showing the population size</vt:lpstr>
      <vt:lpstr>NHS Collection: the results </vt:lpstr>
      <vt:lpstr>Response quality indicator: imputation rate for NHS estimates</vt:lpstr>
      <vt:lpstr>Evaluation of the quality of NHS estimates  </vt:lpstr>
      <vt:lpstr>Data quality: overview of potential survey errors </vt:lpstr>
      <vt:lpstr>Indicator of the quality of NHS estimates: Global non-response (GNR) </vt:lpstr>
      <vt:lpstr>Global non-response rate (GNR) by province and territory</vt:lpstr>
      <vt:lpstr>Dissemination of the NHS estimates</vt:lpstr>
      <vt:lpstr>Proportion of provincial/territorial population in CSDs for which NHS estimates are available (vs. 2006 Census)</vt:lpstr>
      <vt:lpstr>Comparability to 2011 Census counts: an indicator of NHS estimates’ quality</vt:lpstr>
      <vt:lpstr>2011 Census population counts vs. 2011 NHS estimates </vt:lpstr>
      <vt:lpstr>2011 Census population counts vs. 2011 NHS estimates (continued) </vt:lpstr>
      <vt:lpstr>2011 Census population counts vs. 2011 NHS estimates (continued) </vt:lpstr>
      <vt:lpstr>Are NHS estimates affected by non-response bias?</vt:lpstr>
      <vt:lpstr>Examples of possible non-response bias</vt:lpstr>
      <vt:lpstr>Examples of possible non-response bias (continue)</vt:lpstr>
      <vt:lpstr>Coefficient of variation for measuring the sampling error</vt:lpstr>
      <vt:lpstr>Comparability to the 2006 Census long form </vt:lpstr>
      <vt:lpstr>Information on Data Quality</vt:lpstr>
      <vt:lpstr>Thank you!</vt:lpstr>
    </vt:vector>
  </TitlesOfParts>
  <Company>STC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Administrator</cp:lastModifiedBy>
  <cp:revision>258</cp:revision>
  <dcterms:created xsi:type="dcterms:W3CDTF">2008-07-17T14:58:13Z</dcterms:created>
  <dcterms:modified xsi:type="dcterms:W3CDTF">2013-11-25T14:31:52Z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